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78" r:id="rId5"/>
    <p:sldId id="273" r:id="rId6"/>
    <p:sldId id="274" r:id="rId7"/>
    <p:sldId id="259" r:id="rId8"/>
    <p:sldId id="260" r:id="rId9"/>
    <p:sldId id="261" r:id="rId10"/>
    <p:sldId id="262" r:id="rId11"/>
    <p:sldId id="279" r:id="rId12"/>
    <p:sldId id="280" r:id="rId13"/>
    <p:sldId id="265" r:id="rId14"/>
    <p:sldId id="266" r:id="rId15"/>
    <p:sldId id="275" r:id="rId16"/>
    <p:sldId id="277" r:id="rId17"/>
    <p:sldId id="27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EDDA4-321A-4ED0-8608-BA89E50F1073}" type="datetimeFigureOut">
              <a:rPr lang="en-GB" smtClean="0"/>
              <a:t>23/08/2019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AFDC3-544A-47C1-8B57-6B9F1632D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9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4A2B-CBC8-42FA-BD0C-E3856FDEA61C}" type="datetime1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2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F97D-A966-45EB-956C-CFCBFEE88415}" type="datetime1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3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0964-F652-409F-A108-007FDA61532B}" type="datetime1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86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C92-8A42-49A0-B61C-AE031DAC08FE}" type="datetime1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70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69DC-730E-44B7-9081-835F191798C1}" type="datetime1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1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1CEE-0C27-4792-9A36-A880B55813F2}" type="datetime1">
              <a:rPr lang="en-GB" smtClean="0"/>
              <a:t>23/08/2019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38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A07C-FDE2-4223-ABF2-E696FF9492AC}" type="datetime1">
              <a:rPr lang="en-GB" smtClean="0"/>
              <a:t>23/08/2019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49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732B-0B0D-45C8-8580-8FC1E00A7D97}" type="datetime1">
              <a:rPr lang="en-GB" smtClean="0"/>
              <a:t>23/08/2019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53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F963-B9FC-4263-A61D-C23589B40BA9}" type="datetime1">
              <a:rPr lang="en-GB" smtClean="0"/>
              <a:t>23/08/2019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07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A0B-6CC4-46ED-8E4D-45F18854B613}" type="datetime1">
              <a:rPr lang="en-GB" smtClean="0"/>
              <a:t>23/08/2019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08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58DA-7113-4300-98D3-E5D8BFDEF193}" type="datetime1">
              <a:rPr lang="en-GB" smtClean="0"/>
              <a:t>23/08/2019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09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0D3E-C996-4B2B-AF09-DEEEE8D8FB6F}" type="datetime1">
              <a:rPr lang="en-GB" smtClean="0"/>
              <a:t>23/08/2019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reproduced under licence CLL 27398 and Calamus 0269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0E05E-006F-4014-AA41-F8581970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7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772400" cy="1470025"/>
          </a:xfrm>
        </p:spPr>
        <p:txBody>
          <a:bodyPr/>
          <a:lstStyle/>
          <a:p>
            <a:r>
              <a:rPr lang="en-GB" dirty="0"/>
              <a:t>Confirmation Hymns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B8B02-AEE6-4CA0-855F-85862E07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970441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Holy Spirit of love,</a:t>
            </a:r>
            <a:br>
              <a:rPr lang="en-GB" sz="2800" dirty="0"/>
            </a:br>
            <a:r>
              <a:rPr lang="en-GB" sz="2800" dirty="0"/>
              <a:t>strong are the faithful who trust your </a:t>
            </a:r>
            <a:r>
              <a:rPr lang="en-GB" sz="2800" dirty="0" err="1"/>
              <a:t>pow’r</a:t>
            </a:r>
            <a:r>
              <a:rPr lang="en-GB" sz="2800" dirty="0"/>
              <a:t>.</a:t>
            </a:r>
            <a:br>
              <a:rPr lang="en-GB" sz="2800" dirty="0"/>
            </a:br>
            <a:r>
              <a:rPr lang="en-GB" sz="2800" dirty="0"/>
              <a:t>Love who conquers our will,</a:t>
            </a:r>
            <a:br>
              <a:rPr lang="en-GB" sz="2800" dirty="0"/>
            </a:br>
            <a:r>
              <a:rPr lang="en-GB" sz="2800" dirty="0"/>
              <a:t>teach us the words of the gospel of peace,</a:t>
            </a:r>
            <a:br>
              <a:rPr lang="en-GB" sz="2800" dirty="0"/>
            </a:br>
            <a:r>
              <a:rPr lang="en-GB" sz="2800" dirty="0"/>
              <a:t>Holy Spirit of love.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Holy Spirit of God,</a:t>
            </a:r>
            <a:br>
              <a:rPr lang="en-GB" sz="2800" dirty="0"/>
            </a:br>
            <a:r>
              <a:rPr lang="en-GB" sz="2800" dirty="0"/>
              <a:t>flame everlasting, so bright and clear,</a:t>
            </a:r>
            <a:br>
              <a:rPr lang="en-GB" sz="2800" dirty="0"/>
            </a:br>
            <a:r>
              <a:rPr lang="en-GB" sz="2800" dirty="0"/>
              <a:t>spark this day in our hearts.</a:t>
            </a:r>
            <a:br>
              <a:rPr lang="en-GB" sz="2800" dirty="0"/>
            </a:br>
            <a:r>
              <a:rPr lang="en-GB" sz="2800" dirty="0"/>
              <a:t>Lighten our darkness and purge us of fear,</a:t>
            </a:r>
            <a:br>
              <a:rPr lang="en-GB" sz="2800" dirty="0"/>
            </a:br>
            <a:r>
              <a:rPr lang="en-GB" sz="2800" dirty="0"/>
              <a:t>Holy Spirit of God.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2299CC-8EE9-4087-B4B7-B11295B9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175390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Holy Spirit, come confirm us, </a:t>
            </a:r>
            <a:br>
              <a:rPr lang="en-GB" dirty="0"/>
            </a:br>
            <a:r>
              <a:rPr lang="en-GB" dirty="0"/>
              <a:t>in the truth that Christ makes known.</a:t>
            </a:r>
            <a:br>
              <a:rPr lang="en-GB" dirty="0"/>
            </a:br>
            <a:r>
              <a:rPr lang="en-GB" dirty="0"/>
              <a:t>We have faith and understanding</a:t>
            </a:r>
            <a:br>
              <a:rPr lang="en-GB" dirty="0"/>
            </a:br>
            <a:r>
              <a:rPr lang="en-GB" dirty="0"/>
              <a:t>through Your helping gifts alone.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Holy Spirit, come console us;</a:t>
            </a:r>
            <a:br>
              <a:rPr lang="en-GB" dirty="0"/>
            </a:br>
            <a:r>
              <a:rPr lang="en-GB" dirty="0"/>
              <a:t>come as Advocate to plead.</a:t>
            </a:r>
            <a:br>
              <a:rPr lang="en-GB" dirty="0"/>
            </a:br>
            <a:r>
              <a:rPr lang="en-GB" dirty="0"/>
              <a:t>Loving Spirit from the Father,</a:t>
            </a:r>
            <a:br>
              <a:rPr lang="en-GB" dirty="0"/>
            </a:br>
            <a:r>
              <a:rPr lang="en-GB" dirty="0"/>
              <a:t>grant in Christ the help we need.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2299CC-8EE9-4087-B4B7-B11295B9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EB12B55-5274-4F9A-B8BD-B351C095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Holy Come Confirm Us</a:t>
            </a:r>
          </a:p>
        </p:txBody>
      </p:sp>
    </p:spTree>
    <p:extLst>
      <p:ext uri="{BB962C8B-B14F-4D97-AF65-F5344CB8AC3E}">
        <p14:creationId xmlns:p14="http://schemas.microsoft.com/office/powerpoint/2010/main" val="2789217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Holy Spirit, come renew us;</a:t>
            </a:r>
            <a:br>
              <a:rPr lang="en-GB" dirty="0"/>
            </a:br>
            <a:r>
              <a:rPr lang="en-GB" dirty="0"/>
              <a:t>come and teach us how to live:</a:t>
            </a:r>
            <a:br>
              <a:rPr lang="en-GB" dirty="0"/>
            </a:br>
            <a:r>
              <a:rPr lang="en-GB" dirty="0"/>
              <a:t>Holy through Your loving Presence</a:t>
            </a:r>
            <a:br>
              <a:rPr lang="en-GB" dirty="0"/>
            </a:br>
            <a:r>
              <a:rPr lang="en-GB" dirty="0"/>
              <a:t>Holy through the gifts You give.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Holy Spirit, come inspire us,</a:t>
            </a:r>
            <a:br>
              <a:rPr lang="en-GB" dirty="0"/>
            </a:br>
            <a:r>
              <a:rPr lang="en-GB" dirty="0"/>
              <a:t>You the loving Trinity.</a:t>
            </a:r>
            <a:br>
              <a:rPr lang="en-GB" dirty="0"/>
            </a:br>
            <a:r>
              <a:rPr lang="en-GB" dirty="0"/>
              <a:t>Holy Spirit of the Father,</a:t>
            </a:r>
            <a:br>
              <a:rPr lang="en-GB" dirty="0"/>
            </a:br>
            <a:r>
              <a:rPr lang="en-GB" dirty="0"/>
              <a:t>come fulfil our humble plea.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2299CC-8EE9-4087-B4B7-B11295B9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3472394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Lord I Give My Life To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600" dirty="0"/>
              <a:t>Lord, I give my life to you;</a:t>
            </a:r>
            <a:br>
              <a:rPr lang="en-GB" sz="3600" dirty="0"/>
            </a:br>
            <a:r>
              <a:rPr lang="en-GB" sz="3600" dirty="0"/>
              <a:t>You are my loving Father.</a:t>
            </a:r>
            <a:br>
              <a:rPr lang="en-GB" sz="3600" dirty="0"/>
            </a:br>
            <a:r>
              <a:rPr lang="en-GB" sz="3600" dirty="0"/>
              <a:t>Freely I walk the path you lead,</a:t>
            </a:r>
            <a:br>
              <a:rPr lang="en-GB" sz="3600" dirty="0"/>
            </a:br>
            <a:r>
              <a:rPr lang="en-GB" sz="3600" dirty="0"/>
              <a:t>Trusting in your love.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3600" b="1" i="1" dirty="0"/>
              <a:t>Let your will be my will; Let my will be yours.</a:t>
            </a:r>
            <a:br>
              <a:rPr lang="en-GB" sz="3600" b="1" i="1" dirty="0"/>
            </a:br>
            <a:r>
              <a:rPr lang="en-GB" sz="3600" b="1" i="1" dirty="0"/>
              <a:t>In trust, draw me close to you,</a:t>
            </a:r>
            <a:br>
              <a:rPr lang="en-GB" sz="3600" b="1" i="1" dirty="0"/>
            </a:br>
            <a:r>
              <a:rPr lang="en-GB" sz="3600" b="1" i="1" dirty="0"/>
              <a:t>The Father my soul adores.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3600" dirty="0"/>
              <a:t>Lord, I seek to do your work,</a:t>
            </a:r>
            <a:br>
              <a:rPr lang="en-GB" sz="3600" dirty="0"/>
            </a:br>
            <a:r>
              <a:rPr lang="en-GB" sz="3600" dirty="0"/>
              <a:t>Touching the world with your kindness.</a:t>
            </a:r>
            <a:br>
              <a:rPr lang="en-GB" sz="3600" dirty="0"/>
            </a:br>
            <a:r>
              <a:rPr lang="en-GB" sz="3600" dirty="0"/>
              <a:t>Gladly I share your cross of pain,</a:t>
            </a:r>
            <a:br>
              <a:rPr lang="en-GB" sz="3600" dirty="0"/>
            </a:br>
            <a:r>
              <a:rPr lang="en-GB" sz="3600" dirty="0"/>
              <a:t>Trusting in your love.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E2B9B2-A504-4254-9FAE-B0C25EBC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697628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i="1" dirty="0"/>
              <a:t>Let your will be my will; Let my will be yours.</a:t>
            </a:r>
            <a:br>
              <a:rPr lang="en-GB" sz="2800" b="1" i="1" dirty="0"/>
            </a:br>
            <a:r>
              <a:rPr lang="en-GB" sz="2800" b="1" i="1" dirty="0"/>
              <a:t>In trust, draw me close to you,</a:t>
            </a:r>
            <a:br>
              <a:rPr lang="en-GB" sz="2800" b="1" i="1" dirty="0"/>
            </a:br>
            <a:r>
              <a:rPr lang="en-GB" sz="2800" b="1" i="1" dirty="0"/>
              <a:t>The Saviour my soul adores.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Lord, I long for you alone;</a:t>
            </a:r>
            <a:br>
              <a:rPr lang="en-GB" sz="2800" dirty="0"/>
            </a:br>
            <a:r>
              <a:rPr lang="en-GB" sz="2800" dirty="0"/>
              <a:t>You are the treasure I yearn for.</a:t>
            </a:r>
            <a:br>
              <a:rPr lang="en-GB" sz="2800" dirty="0"/>
            </a:br>
            <a:r>
              <a:rPr lang="en-GB" sz="2800" dirty="0"/>
              <a:t>You are the breath which brings me life,</a:t>
            </a:r>
            <a:br>
              <a:rPr lang="en-GB" sz="2800" dirty="0"/>
            </a:br>
            <a:r>
              <a:rPr lang="en-GB" sz="2800" dirty="0"/>
              <a:t>Trusting in your love.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i="1" dirty="0"/>
              <a:t>Let your will be my will; Let my will be yours.</a:t>
            </a:r>
            <a:br>
              <a:rPr lang="en-GB" sz="2800" b="1" i="1" dirty="0"/>
            </a:br>
            <a:r>
              <a:rPr lang="en-GB" sz="2800" b="1" i="1" dirty="0"/>
              <a:t>In trust, draw me close to you,</a:t>
            </a:r>
            <a:br>
              <a:rPr lang="en-GB" sz="2800" b="1" i="1" dirty="0"/>
            </a:br>
            <a:r>
              <a:rPr lang="en-GB" sz="2800" b="1" i="1" dirty="0"/>
              <a:t>The Spirit my soul adores.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101123-CBC7-4149-8197-883E27D0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3230708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Holy, Holy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>
                <a:latin typeface="Comic Sans MS" pitchFamily="66" charset="0"/>
              </a:rPr>
              <a:t>Holy, Holy </a:t>
            </a:r>
            <a:r>
              <a:rPr lang="en-GB" sz="2800" dirty="0" err="1">
                <a:latin typeface="Comic Sans MS" pitchFamily="66" charset="0"/>
              </a:rPr>
              <a:t>Holy</a:t>
            </a:r>
            <a:r>
              <a:rPr lang="en-GB" sz="2800" dirty="0">
                <a:latin typeface="Comic Sans MS" pitchFamily="66" charset="0"/>
              </a:rPr>
              <a:t> Lord God of hosts.</a:t>
            </a:r>
          </a:p>
          <a:p>
            <a:pPr marL="0" indent="0" algn="ctr">
              <a:buNone/>
            </a:pPr>
            <a:r>
              <a:rPr lang="en-GB" sz="2800" dirty="0">
                <a:latin typeface="Comic Sans MS" pitchFamily="66" charset="0"/>
              </a:rPr>
              <a:t>Heaven and earth are full, are full of your glory.</a:t>
            </a:r>
          </a:p>
          <a:p>
            <a:pPr marL="0" indent="0" algn="ctr">
              <a:buNone/>
            </a:pPr>
            <a:r>
              <a:rPr lang="en-GB" sz="2800" dirty="0">
                <a:latin typeface="Comic Sans MS" pitchFamily="66" charset="0"/>
              </a:rPr>
              <a:t> Hosanna!  Hosanna!  Hosanna in the highest.</a:t>
            </a:r>
          </a:p>
          <a:p>
            <a:pPr marL="0" indent="0" algn="ctr">
              <a:buNone/>
            </a:pPr>
            <a:r>
              <a:rPr lang="en-GB" sz="2800" dirty="0">
                <a:latin typeface="Comic Sans MS" pitchFamily="66" charset="0"/>
              </a:rPr>
              <a:t>Blessed is he who comes, who comes in the name of the Lord.</a:t>
            </a:r>
          </a:p>
          <a:p>
            <a:pPr marL="0" indent="0" algn="ctr">
              <a:buNone/>
            </a:pPr>
            <a:r>
              <a:rPr lang="en-GB" sz="2800" dirty="0">
                <a:latin typeface="Comic Sans MS" pitchFamily="66" charset="0"/>
              </a:rPr>
              <a:t>Hosanna!  Hosanna!  Hosanna in the highest.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393DC-7E86-4FDA-A5FF-965D07F4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670155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Memorial Acclamation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We proclaim your death O Lord and profess your resurrection.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B022E-B1F0-4FFA-ABBD-C8DCE742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2822815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Lamb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Lamb of God, You take away the sins of the world, have mercy on us.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735A5-7B88-4A01-80C5-BF90B3528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192508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en-GB" dirty="0"/>
              <a:t>Bread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Bread of life, hope of the World,  Jesus Christ, our brother.  </a:t>
            </a:r>
            <a:br>
              <a:rPr lang="en-GB" dirty="0"/>
            </a:br>
            <a:r>
              <a:rPr lang="en-GB" dirty="0"/>
              <a:t>Feed us now, give us life., lead us to one another.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 proclaim your death, as we recall your life </a:t>
            </a:r>
            <a:br>
              <a:rPr lang="en-GB" dirty="0"/>
            </a:br>
            <a:r>
              <a:rPr lang="en-GB" dirty="0"/>
              <a:t>We remember your promise to return again.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bread we break and share was scattered once as grain </a:t>
            </a:r>
            <a:br>
              <a:rPr lang="en-GB" dirty="0"/>
            </a:br>
            <a:r>
              <a:rPr lang="en-GB" dirty="0"/>
              <a:t>Just as now it is gathered, make your people one.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eat this living bread we drink this saving cup. </a:t>
            </a:r>
            <a:br>
              <a:rPr lang="en-GB" dirty="0"/>
            </a:br>
            <a:r>
              <a:rPr lang="en-GB" dirty="0"/>
              <a:t>Sign of hope in our broken world, source of lasting love.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Hold us in unity in love for all to see </a:t>
            </a:r>
            <a:br>
              <a:rPr lang="en-GB" dirty="0"/>
            </a:br>
            <a:r>
              <a:rPr lang="en-GB" dirty="0"/>
              <a:t>That the world may believe in you, God of all who live.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are the bread of peace, you are the wine of joy, </a:t>
            </a:r>
            <a:br>
              <a:rPr lang="en-GB" dirty="0"/>
            </a:br>
            <a:r>
              <a:rPr lang="en-GB" dirty="0"/>
              <a:t>broken now for your people, poured in endless love.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73FD8-AA12-430F-A8E7-008E44009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505420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My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This is my body, broken for you,</a:t>
            </a:r>
            <a:br>
              <a:rPr lang="en-GB" dirty="0"/>
            </a:br>
            <a:r>
              <a:rPr lang="en-GB" dirty="0"/>
              <a:t>bringing you wholeness, making you free.</a:t>
            </a:r>
            <a:br>
              <a:rPr lang="en-GB" dirty="0"/>
            </a:br>
            <a:r>
              <a:rPr lang="en-GB" dirty="0"/>
              <a:t>Take it and eat it, and when you do,</a:t>
            </a:r>
            <a:br>
              <a:rPr lang="en-GB" dirty="0"/>
            </a:br>
            <a:r>
              <a:rPr lang="en-GB" dirty="0"/>
              <a:t>do it in love for me.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is my blood poured out for you,</a:t>
            </a:r>
            <a:br>
              <a:rPr lang="en-GB" dirty="0"/>
            </a:br>
            <a:r>
              <a:rPr lang="en-GB" dirty="0"/>
              <a:t>bringing forgiveness, making you free.</a:t>
            </a:r>
            <a:br>
              <a:rPr lang="en-GB" dirty="0"/>
            </a:br>
            <a:r>
              <a:rPr lang="en-GB" dirty="0"/>
              <a:t>Take it and drink it, and when you do,</a:t>
            </a:r>
            <a:br>
              <a:rPr lang="en-GB" dirty="0"/>
            </a:br>
            <a:r>
              <a:rPr lang="en-GB" dirty="0"/>
              <a:t>do it in love for me.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AD7DD-AF96-485E-A375-01841E2F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163936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Mallaig</a:t>
            </a:r>
            <a:r>
              <a:rPr lang="en-GB" dirty="0"/>
              <a:t> Sprinkling Song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Spirit of God, come dwell within me.</a:t>
            </a:r>
            <a:r>
              <a:rPr lang="en-GB" sz="2800" b="1" dirty="0"/>
              <a:t> </a:t>
            </a:r>
            <a:br>
              <a:rPr lang="en-GB" sz="2800" dirty="0"/>
            </a:br>
            <a:r>
              <a:rPr lang="en-GB" sz="2800" dirty="0"/>
              <a:t>Open my heart, O come set me free. </a:t>
            </a:r>
            <a:br>
              <a:rPr lang="en-GB" sz="2800" dirty="0"/>
            </a:br>
            <a:r>
              <a:rPr lang="en-GB" sz="2800" dirty="0"/>
              <a:t>Fill me with love for Jesus, my Lord.</a:t>
            </a:r>
            <a:br>
              <a:rPr lang="en-GB" sz="2800" dirty="0"/>
            </a:br>
            <a:r>
              <a:rPr lang="en-GB" sz="2800" dirty="0"/>
              <a:t>O fill me with living water.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i="1" dirty="0"/>
              <a:t>Jesus is living, Jesus is here. </a:t>
            </a:r>
            <a:br>
              <a:rPr lang="en-GB" sz="2800" b="1" i="1" dirty="0"/>
            </a:br>
            <a:r>
              <a:rPr lang="en-GB" sz="2800" b="1" i="1" dirty="0"/>
              <a:t>Jesus, my Lord, come closer to me.</a:t>
            </a:r>
            <a:br>
              <a:rPr lang="en-GB" sz="2800" b="1" i="1" dirty="0"/>
            </a:br>
            <a:r>
              <a:rPr lang="en-GB" sz="2800" b="1" i="1" dirty="0"/>
              <a:t>Jesus, our Saviour, dying for me,</a:t>
            </a:r>
            <a:br>
              <a:rPr lang="en-GB" sz="2800" b="1" i="1" dirty="0"/>
            </a:br>
            <a:r>
              <a:rPr lang="en-GB" sz="2800" b="1" i="1" dirty="0"/>
              <a:t>and rising to save his people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C8EC99-684E-4141-9655-37A7DCB3C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1898182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Back to my Father soon I shall go.</a:t>
            </a:r>
            <a:br>
              <a:rPr lang="en-GB" dirty="0"/>
            </a:br>
            <a:r>
              <a:rPr lang="en-GB" dirty="0"/>
              <a:t>Do not forget me; then you will see.</a:t>
            </a:r>
            <a:br>
              <a:rPr lang="en-GB" dirty="0"/>
            </a:br>
            <a:r>
              <a:rPr lang="en-GB" dirty="0"/>
              <a:t> am still with you, and you will know</a:t>
            </a:r>
            <a:br>
              <a:rPr lang="en-GB" dirty="0"/>
            </a:br>
            <a:r>
              <a:rPr lang="en-GB" dirty="0"/>
              <a:t>you’re very close to me.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Filled with my Spirit, how you will grow!</a:t>
            </a:r>
            <a:br>
              <a:rPr lang="en-GB" dirty="0"/>
            </a:br>
            <a:r>
              <a:rPr lang="en-GB" dirty="0"/>
              <a:t>You are my branches; I am the tree.</a:t>
            </a:r>
            <a:br>
              <a:rPr lang="en-GB" dirty="0"/>
            </a:br>
            <a:r>
              <a:rPr lang="en-GB" dirty="0"/>
              <a:t>If you are faithful, others will know</a:t>
            </a:r>
            <a:br>
              <a:rPr lang="en-GB" dirty="0"/>
            </a:br>
            <a:r>
              <a:rPr lang="en-GB" dirty="0"/>
              <a:t>you are alive in me.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Love one another I have loved you,</a:t>
            </a:r>
            <a:br>
              <a:rPr lang="en-GB" dirty="0"/>
            </a:br>
            <a:r>
              <a:rPr lang="en-GB" dirty="0"/>
              <a:t>and I have shown you how to be free;</a:t>
            </a:r>
            <a:br>
              <a:rPr lang="en-GB" dirty="0"/>
            </a:br>
            <a:r>
              <a:rPr lang="en-GB" dirty="0"/>
              <a:t>serve one another, and when you do,</a:t>
            </a:r>
            <a:br>
              <a:rPr lang="en-GB" dirty="0"/>
            </a:br>
            <a:r>
              <a:rPr lang="en-GB" dirty="0"/>
              <a:t>do it in love for me.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07784C-49C1-4F86-A68C-C27FB31FE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1266205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Our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This is our faith, our firm belief.</a:t>
            </a:r>
            <a:br>
              <a:rPr lang="en-GB" b="1" dirty="0"/>
            </a:br>
            <a:r>
              <a:rPr lang="en-GB" b="1" dirty="0"/>
              <a:t>You give us strength to trust you more and more.</a:t>
            </a:r>
            <a:br>
              <a:rPr lang="en-GB" b="1" dirty="0"/>
            </a:br>
            <a:r>
              <a:rPr lang="en-GB" b="1" dirty="0"/>
              <a:t>You give us peace. You give us joy.</a:t>
            </a:r>
            <a:br>
              <a:rPr lang="en-GB" b="1" dirty="0"/>
            </a:br>
            <a:r>
              <a:rPr lang="en-GB" b="1" dirty="0"/>
              <a:t>In love, we choose to worship and adore.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b="1" dirty="0"/>
              <a:t>This is our faith, our firm belief ...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dirty="0"/>
              <a:t>The glory of the stars, the beauty of the earth,</a:t>
            </a:r>
            <a:br>
              <a:rPr lang="en-GB" dirty="0"/>
            </a:br>
            <a:r>
              <a:rPr lang="en-GB" dirty="0"/>
              <a:t>These wonders were created by your hand.</a:t>
            </a:r>
            <a:br>
              <a:rPr lang="en-GB" dirty="0"/>
            </a:br>
            <a:r>
              <a:rPr lang="en-GB" dirty="0"/>
              <a:t>The wisdom of our minds, the love within our hearts</a:t>
            </a:r>
            <a:br>
              <a:rPr lang="en-GB" dirty="0"/>
            </a:br>
            <a:r>
              <a:rPr lang="en-GB" dirty="0"/>
              <a:t>Your gifts to help us understand.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b="1" dirty="0"/>
              <a:t>This is our faith, our firm belief ...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28420-EC04-4F3F-B2AC-76DE942D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1323451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/>
              <a:t>Your Spirit in our lives will lead us to the truth</a:t>
            </a:r>
            <a:br>
              <a:rPr lang="en-GB" sz="2800" dirty="0"/>
            </a:br>
            <a:r>
              <a:rPr lang="en-GB" sz="2800" dirty="0"/>
              <a:t>If we accept the hope your promise gives.</a:t>
            </a:r>
            <a:br>
              <a:rPr lang="en-GB" sz="2800" dirty="0"/>
            </a:br>
            <a:r>
              <a:rPr lang="en-GB" sz="2800" dirty="0"/>
              <a:t>Your own beloved Son, who walked upon the earth, Has died, but rose again and lives.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2800" b="1" dirty="0"/>
              <a:t>This is our faith, our firm belief ...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800" dirty="0"/>
              <a:t>O living, risen Lord, still present in the world,</a:t>
            </a:r>
            <a:br>
              <a:rPr lang="en-GB" sz="2800" dirty="0"/>
            </a:br>
            <a:r>
              <a:rPr lang="en-GB" sz="2800" dirty="0"/>
              <a:t>We meet you in the form of bread and wine.</a:t>
            </a:r>
            <a:br>
              <a:rPr lang="en-GB" sz="2800" dirty="0"/>
            </a:br>
            <a:r>
              <a:rPr lang="en-GB" sz="2800" dirty="0"/>
              <a:t>And when we hear your word, you speak to us with love; We share your risen life divine.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800" b="1" dirty="0"/>
              <a:t>This is our faith, our firm belief ...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DF6285-D7E9-4132-BBE0-07CD9E1D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2697843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/>
              <a:t>And when we lift our thoughts in gratitude and praise,</a:t>
            </a:r>
            <a:br>
              <a:rPr lang="en-GB" sz="2800" dirty="0"/>
            </a:br>
            <a:r>
              <a:rPr lang="en-GB" sz="2800" dirty="0"/>
              <a:t>Our hearts will come to know you as our friend.</a:t>
            </a:r>
            <a:br>
              <a:rPr lang="en-GB" sz="2800" dirty="0"/>
            </a:br>
            <a:r>
              <a:rPr lang="en-GB" sz="2800" dirty="0"/>
              <a:t>As witnesses of love, we share your work on earth</a:t>
            </a:r>
            <a:br>
              <a:rPr lang="en-GB" sz="2800" dirty="0"/>
            </a:br>
            <a:r>
              <a:rPr lang="en-GB" sz="2800" dirty="0"/>
              <a:t>To build your kingdom without end.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This is our faith, our firm belief </a:t>
            </a:r>
            <a:br>
              <a:rPr lang="en-GB" sz="2800" b="1" dirty="0"/>
            </a:br>
            <a:r>
              <a:rPr lang="en-GB" sz="2800" b="1" dirty="0"/>
              <a:t>You give us strength to trust you more and more.</a:t>
            </a:r>
            <a:br>
              <a:rPr lang="en-GB" sz="2800" b="1" dirty="0"/>
            </a:br>
            <a:r>
              <a:rPr lang="en-GB" sz="2800" b="1" dirty="0"/>
              <a:t>You give us peace. You give us joy.</a:t>
            </a:r>
            <a:br>
              <a:rPr lang="en-GB" sz="2800" b="1" dirty="0"/>
            </a:br>
            <a:r>
              <a:rPr lang="en-GB" sz="2800" b="1" dirty="0"/>
              <a:t>In love, we choose to worship and adore.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A19CF6-EE47-44FD-8656-D2739195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33159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Lord, how I thirst, O Lord, I am weak.</a:t>
            </a:r>
            <a:br>
              <a:rPr lang="en-GB" sz="2800" dirty="0"/>
            </a:br>
            <a:r>
              <a:rPr lang="en-GB" sz="2800" dirty="0"/>
              <a:t>Lord, come to me, you alone do I seek.</a:t>
            </a:r>
            <a:br>
              <a:rPr lang="en-GB" sz="2800" dirty="0"/>
            </a:br>
            <a:r>
              <a:rPr lang="en-GB" sz="2800" dirty="0"/>
              <a:t>Lord, you are life, and love and hope,</a:t>
            </a:r>
            <a:br>
              <a:rPr lang="en-GB" sz="2800" dirty="0"/>
            </a:br>
            <a:r>
              <a:rPr lang="en-GB" sz="2800" dirty="0"/>
              <a:t>O fill me with living water. 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800" b="1" i="1" dirty="0"/>
              <a:t>Jesus is living, Jesus is here. </a:t>
            </a:r>
            <a:br>
              <a:rPr lang="en-GB" sz="2800" b="1" i="1" dirty="0"/>
            </a:br>
            <a:r>
              <a:rPr lang="en-GB" sz="2800" b="1" i="1" dirty="0"/>
              <a:t>Jesus, my Lord, come closer to me.</a:t>
            </a:r>
            <a:br>
              <a:rPr lang="en-GB" sz="2800" b="1" i="1" dirty="0"/>
            </a:br>
            <a:r>
              <a:rPr lang="en-GB" sz="2800" b="1" i="1" dirty="0"/>
              <a:t>Jesus, our Saviour, dying for me,</a:t>
            </a:r>
            <a:br>
              <a:rPr lang="en-GB" sz="2800" b="1" i="1" dirty="0"/>
            </a:br>
            <a:r>
              <a:rPr lang="en-GB" sz="2800" b="1" i="1" dirty="0"/>
              <a:t>and rising to save his people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800" dirty="0"/>
              <a:t>Lord, I am blind.  O Lord, I can’t see! </a:t>
            </a:r>
            <a:br>
              <a:rPr lang="en-GB" sz="2800" dirty="0"/>
            </a:br>
            <a:r>
              <a:rPr lang="en-GB" sz="2800" dirty="0"/>
              <a:t>Stretch our your hand, O Lord, comfort me. </a:t>
            </a:r>
            <a:br>
              <a:rPr lang="en-GB" sz="2800" dirty="0"/>
            </a:br>
            <a:r>
              <a:rPr lang="en-GB" sz="2800" dirty="0"/>
              <a:t>Lead me your way in truth and in light,</a:t>
            </a:r>
            <a:br>
              <a:rPr lang="en-GB" sz="2800" dirty="0"/>
            </a:br>
            <a:r>
              <a:rPr lang="en-GB" sz="2800" dirty="0"/>
              <a:t>O fill me with living water. 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E9C448-4E66-4CBB-934B-3C45DF1D6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410859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348" y="1556792"/>
            <a:ext cx="4330824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you take away the sins of the world,</a:t>
            </a:r>
          </a:p>
          <a:p>
            <a:pPr marL="0" indent="0">
              <a:buNone/>
            </a:pPr>
            <a:r>
              <a:rPr lang="en-GB" sz="1800" dirty="0"/>
              <a:t>receive our prayer;</a:t>
            </a:r>
          </a:p>
          <a:p>
            <a:pPr marL="0" indent="0">
              <a:buNone/>
            </a:pPr>
            <a:r>
              <a:rPr lang="en-GB" sz="1800" dirty="0"/>
              <a:t>you are seated at the right hand,</a:t>
            </a:r>
          </a:p>
          <a:p>
            <a:pPr marL="0" indent="0">
              <a:buNone/>
            </a:pPr>
            <a:r>
              <a:rPr lang="en-GB" sz="1800" dirty="0"/>
              <a:t>the right hand of the Father,</a:t>
            </a:r>
          </a:p>
          <a:p>
            <a:pPr marL="0" indent="0">
              <a:buNone/>
            </a:pPr>
            <a:r>
              <a:rPr lang="en-GB" sz="1800" dirty="0"/>
              <a:t>have mercy on us.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3. For you alone are the Holy One,</a:t>
            </a:r>
          </a:p>
          <a:p>
            <a:pPr marL="0" indent="0">
              <a:buNone/>
            </a:pPr>
            <a:r>
              <a:rPr lang="en-GB" sz="1800" dirty="0"/>
              <a:t>you alone are the Lord,</a:t>
            </a:r>
          </a:p>
          <a:p>
            <a:pPr marL="0" indent="0">
              <a:buNone/>
            </a:pPr>
            <a:r>
              <a:rPr lang="en-GB" sz="1800" dirty="0"/>
              <a:t>you alone are the Most High,</a:t>
            </a:r>
          </a:p>
          <a:p>
            <a:pPr marL="0" indent="0">
              <a:buNone/>
            </a:pPr>
            <a:r>
              <a:rPr lang="en-GB" sz="1800" dirty="0"/>
              <a:t>Jesus Christ, with the Holy Spirit,</a:t>
            </a:r>
          </a:p>
          <a:p>
            <a:pPr marL="0" indent="0">
              <a:buNone/>
            </a:pPr>
            <a:r>
              <a:rPr lang="en-GB" sz="1800" dirty="0"/>
              <a:t>in the glory of God the Father.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374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Glory to God. Glory to God. Glory to God in the highest, and on earth, peace on earth, peace to people of good will. </a:t>
            </a:r>
          </a:p>
          <a:p>
            <a:endParaRPr lang="en-GB" dirty="0"/>
          </a:p>
          <a:p>
            <a:r>
              <a:rPr lang="en-GB" dirty="0"/>
              <a:t>1. We praise you, we bless you,</a:t>
            </a:r>
          </a:p>
          <a:p>
            <a:r>
              <a:rPr lang="en-GB" dirty="0"/>
              <a:t>we adore you, we glorify you,</a:t>
            </a:r>
          </a:p>
          <a:p>
            <a:r>
              <a:rPr lang="en-GB" dirty="0"/>
              <a:t>we give you thanks for your great glory,</a:t>
            </a:r>
          </a:p>
          <a:p>
            <a:r>
              <a:rPr lang="en-GB" dirty="0"/>
              <a:t>Lord God, </a:t>
            </a:r>
            <a:r>
              <a:rPr lang="en-GB" dirty="0" err="1"/>
              <a:t>heav’nly</a:t>
            </a:r>
            <a:r>
              <a:rPr lang="en-GB" dirty="0"/>
              <a:t> King,</a:t>
            </a:r>
          </a:p>
          <a:p>
            <a:r>
              <a:rPr lang="en-GB" dirty="0"/>
              <a:t>O God, almighty Father.</a:t>
            </a:r>
          </a:p>
          <a:p>
            <a:endParaRPr lang="en-GB" dirty="0"/>
          </a:p>
          <a:p>
            <a:r>
              <a:rPr lang="en-GB" dirty="0"/>
              <a:t>2. Lord Jesus Christ, Only Begotten Son,</a:t>
            </a:r>
          </a:p>
          <a:p>
            <a:r>
              <a:rPr lang="en-GB" dirty="0"/>
              <a:t>Lord God, Lamb of God, Son of the Father,</a:t>
            </a:r>
          </a:p>
          <a:p>
            <a:r>
              <a:rPr lang="en-GB" dirty="0"/>
              <a:t>you take away the sins of the world,</a:t>
            </a:r>
          </a:p>
          <a:p>
            <a:r>
              <a:rPr lang="en-GB" dirty="0"/>
              <a:t>have mercy on us;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19772" y="111788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Except in the Seasons of Advent and Lent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F7F6E-BFB2-48CA-8417-5A17CCB5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90986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Psalm 61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r>
              <a:rPr lang="en-GB" i="1" dirty="0"/>
              <a:t>Send forth your spirit O Lord, and renew the face of the earth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10C433-743D-4679-983F-423ECAAF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190552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Gospel Acclamation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1252736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Alleluia, Alleluia, Alleluia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149080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Lenten Gospel Acclamation: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Glory to you, Word of God, Lord Jesus Christ.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6925-78BD-4152-BBC1-75D5092A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266861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Come Holy Ghost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Come, Holy Ghost, Creator, come from thy bright heavenly throne, come, take possession of our souls, and make them all thine own.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400" dirty="0"/>
              <a:t>Thou who art called the </a:t>
            </a:r>
            <a:r>
              <a:rPr lang="en-GB" sz="2400" dirty="0" err="1"/>
              <a:t>Paraclete</a:t>
            </a:r>
            <a:r>
              <a:rPr lang="en-GB" sz="2400" dirty="0"/>
              <a:t>, best gift of God above,</a:t>
            </a:r>
            <a:br>
              <a:rPr lang="en-GB" sz="2400" dirty="0"/>
            </a:br>
            <a:r>
              <a:rPr lang="en-GB" sz="2400" dirty="0"/>
              <a:t>the living spring, the living fire, sweet unction and true love.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400" dirty="0"/>
              <a:t>Thou who art </a:t>
            </a:r>
            <a:r>
              <a:rPr lang="en-GB" sz="2400" dirty="0" err="1"/>
              <a:t>sev’nfold</a:t>
            </a:r>
            <a:r>
              <a:rPr lang="en-GB" sz="2400" dirty="0"/>
              <a:t> in thy grace, finger of God’s right hand;</a:t>
            </a:r>
            <a:br>
              <a:rPr lang="en-GB" sz="2400" dirty="0"/>
            </a:br>
            <a:r>
              <a:rPr lang="en-GB" sz="2400" dirty="0"/>
              <a:t>his promise, teaching little ones to speak and understand.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400" dirty="0"/>
              <a:t>O guide our minds with thy blest light, with love our hearts inflame;</a:t>
            </a:r>
            <a:br>
              <a:rPr lang="en-GB" sz="2400" dirty="0"/>
            </a:br>
            <a:r>
              <a:rPr lang="en-GB" sz="2400" dirty="0"/>
              <a:t>and with thy strength, which ne’er decays, confirm our mortal frame.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BACEEC-C52C-4A30-A266-2AE0FE46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1638756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Far from us drive our deadly foe; true peace unto us bring;</a:t>
            </a:r>
            <a:br>
              <a:rPr lang="en-GB" sz="2400" dirty="0"/>
            </a:br>
            <a:r>
              <a:rPr lang="en-GB" sz="2400" dirty="0"/>
              <a:t>and through all perils lead us safe beneath thy sacred wing.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Through thee may we the Father know, through thee </a:t>
            </a:r>
            <a:r>
              <a:rPr lang="en-GB" sz="2400" dirty="0" err="1"/>
              <a:t>th’eternal</a:t>
            </a:r>
            <a:r>
              <a:rPr lang="en-GB" sz="2400" dirty="0"/>
              <a:t> Son: and thee the Spirit of them both, thrice blessed Three in One.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All glory to the Father be, With his co-equal Son:</a:t>
            </a:r>
            <a:br>
              <a:rPr lang="en-GB" sz="2400" dirty="0"/>
            </a:br>
            <a:r>
              <a:rPr lang="en-GB" sz="2400" dirty="0"/>
              <a:t>The same to thee, great </a:t>
            </a:r>
            <a:r>
              <a:rPr lang="en-GB" sz="2400" dirty="0" err="1"/>
              <a:t>Paraclete</a:t>
            </a:r>
            <a:r>
              <a:rPr lang="en-GB" sz="2400" dirty="0"/>
              <a:t>, While endless rages run.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7C4DA9-F4F4-40EE-9205-CF328A3A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148686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Holy Spirit of Fire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300" dirty="0"/>
              <a:t>Holy Spirit of fire,</a:t>
            </a:r>
            <a:br>
              <a:rPr lang="en-GB" sz="3300" dirty="0"/>
            </a:br>
            <a:r>
              <a:rPr lang="en-GB" sz="3300" dirty="0"/>
              <a:t>flame everlasting, so bright and clear,</a:t>
            </a:r>
            <a:br>
              <a:rPr lang="en-GB" sz="3300" dirty="0"/>
            </a:br>
            <a:r>
              <a:rPr lang="en-GB" sz="3300" dirty="0"/>
              <a:t>speak this day in our hearts.</a:t>
            </a:r>
            <a:br>
              <a:rPr lang="en-GB" sz="3300" dirty="0"/>
            </a:br>
            <a:r>
              <a:rPr lang="en-GB" sz="3300" dirty="0"/>
              <a:t>Lighten our darkness and purge us of fear,</a:t>
            </a:r>
            <a:br>
              <a:rPr lang="en-GB" sz="3300" dirty="0"/>
            </a:br>
            <a:r>
              <a:rPr lang="en-GB" sz="3300" dirty="0"/>
              <a:t>Holy Spirit of fire.</a:t>
            </a:r>
          </a:p>
          <a:p>
            <a:pPr marL="0" indent="0">
              <a:buNone/>
            </a:pPr>
            <a:endParaRPr lang="en-GB" sz="3300" dirty="0"/>
          </a:p>
          <a:p>
            <a:pPr marL="0" indent="0">
              <a:buNone/>
            </a:pPr>
            <a:r>
              <a:rPr lang="en-GB" sz="3300" dirty="0"/>
              <a:t>The wind can blow or be still,</a:t>
            </a:r>
            <a:br>
              <a:rPr lang="en-GB" sz="3300" dirty="0"/>
            </a:br>
            <a:r>
              <a:rPr lang="en-GB" sz="3300" dirty="0"/>
              <a:t>or water be parched by the sun.</a:t>
            </a:r>
            <a:br>
              <a:rPr lang="en-GB" sz="3300" dirty="0"/>
            </a:br>
            <a:r>
              <a:rPr lang="en-GB" sz="3300" dirty="0"/>
              <a:t>A fire can die into dust:</a:t>
            </a:r>
            <a:br>
              <a:rPr lang="en-GB" sz="3300" dirty="0"/>
            </a:br>
            <a:r>
              <a:rPr lang="en-GB" sz="3300" dirty="0"/>
              <a:t>but here the eternal Spirit of God</a:t>
            </a:r>
            <a:br>
              <a:rPr lang="en-GB" sz="3300" dirty="0"/>
            </a:br>
            <a:r>
              <a:rPr lang="en-GB" sz="3300" dirty="0"/>
              <a:t>tells us a new world’s begun.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143F12-062D-45C6-9729-DF85CC3D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reproduced under licence CLL 27398 and Calamus 0269</a:t>
            </a:r>
          </a:p>
        </p:txBody>
      </p:sp>
    </p:spTree>
    <p:extLst>
      <p:ext uri="{BB962C8B-B14F-4D97-AF65-F5344CB8AC3E}">
        <p14:creationId xmlns:p14="http://schemas.microsoft.com/office/powerpoint/2010/main" val="4245835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723</Words>
  <Application>Microsoft Office PowerPoint</Application>
  <PresentationFormat>On-screen Show (4:3)</PresentationFormat>
  <Paragraphs>174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Comic Sans MS</vt:lpstr>
      <vt:lpstr>Office Theme</vt:lpstr>
      <vt:lpstr>Confirmation Hymns</vt:lpstr>
      <vt:lpstr>Mallaig Sprinkling Song </vt:lpstr>
      <vt:lpstr>PowerPoint Presentation</vt:lpstr>
      <vt:lpstr>Gloria</vt:lpstr>
      <vt:lpstr>Psalm 61</vt:lpstr>
      <vt:lpstr>Gospel Acclamation</vt:lpstr>
      <vt:lpstr>Come Holy Ghost</vt:lpstr>
      <vt:lpstr>PowerPoint Presentation</vt:lpstr>
      <vt:lpstr>Holy Spirit of Fire</vt:lpstr>
      <vt:lpstr>PowerPoint Presentation</vt:lpstr>
      <vt:lpstr>Holy Come Confirm Us</vt:lpstr>
      <vt:lpstr>PowerPoint Presentation</vt:lpstr>
      <vt:lpstr>Lord I Give My Life To You</vt:lpstr>
      <vt:lpstr>PowerPoint Presentation</vt:lpstr>
      <vt:lpstr>Holy, Holy</vt:lpstr>
      <vt:lpstr>Memorial Acclamation</vt:lpstr>
      <vt:lpstr>Lamb of God</vt:lpstr>
      <vt:lpstr>Bread of Life</vt:lpstr>
      <vt:lpstr>This Is My Body</vt:lpstr>
      <vt:lpstr>PowerPoint Presentation</vt:lpstr>
      <vt:lpstr>This is Our Faith</vt:lpstr>
      <vt:lpstr>PowerPoint Presentation</vt:lpstr>
      <vt:lpstr>PowerPoint Presentation</vt:lpstr>
    </vt:vector>
  </TitlesOfParts>
  <Company>RCAG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Confirmation Hymns</dc:title>
  <dc:creator>Joanna Sweeney</dc:creator>
  <cp:lastModifiedBy>Joanna Sweeney</cp:lastModifiedBy>
  <cp:revision>13</cp:revision>
  <dcterms:created xsi:type="dcterms:W3CDTF">2017-08-10T14:30:39Z</dcterms:created>
  <dcterms:modified xsi:type="dcterms:W3CDTF">2019-08-23T13:13:41Z</dcterms:modified>
</cp:coreProperties>
</file>