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2" r:id="rId3"/>
    <p:sldId id="263" r:id="rId4"/>
    <p:sldId id="264" r:id="rId5"/>
    <p:sldId id="270" r:id="rId6"/>
    <p:sldId id="265" r:id="rId7"/>
    <p:sldId id="275" r:id="rId8"/>
    <p:sldId id="266" r:id="rId9"/>
    <p:sldId id="273" r:id="rId10"/>
    <p:sldId id="271" r:id="rId11"/>
    <p:sldId id="276" r:id="rId12"/>
    <p:sldId id="278" r:id="rId13"/>
    <p:sldId id="277" r:id="rId14"/>
    <p:sldId id="27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23C67-B3AE-2E08-3CD5-DC0DCAAB0515}" v="2" dt="2022-03-24T17:42:23.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768F4-CF60-40B9-B143-4F1D73000E63}" type="doc">
      <dgm:prSet loTypeId="urn:microsoft.com/office/officeart/2005/8/layout/cycle8" loCatId="cycle" qsTypeId="urn:microsoft.com/office/officeart/2005/8/quickstyle/simple1" qsCatId="simple" csTypeId="urn:microsoft.com/office/officeart/2005/8/colors/accent1_2" csCatId="accent1" phldr="1"/>
      <dgm:spPr/>
    </dgm:pt>
    <dgm:pt modelId="{7FF5E24F-2B17-4479-930E-E4EC7BFFB51A}">
      <dgm:prSet phldrT="[Text]"/>
      <dgm:spPr/>
      <dgm:t>
        <a:bodyPr/>
        <a:lstStyle/>
        <a:p>
          <a:r>
            <a:rPr lang="en-GB" dirty="0"/>
            <a:t>School</a:t>
          </a:r>
        </a:p>
      </dgm:t>
    </dgm:pt>
    <dgm:pt modelId="{7099BCEB-BB3C-4CC7-AFA8-5D213F29B6B5}" type="parTrans" cxnId="{46C32455-C45A-4CD4-9347-0A5F999F2B1B}">
      <dgm:prSet/>
      <dgm:spPr/>
      <dgm:t>
        <a:bodyPr/>
        <a:lstStyle/>
        <a:p>
          <a:endParaRPr lang="en-GB"/>
        </a:p>
      </dgm:t>
    </dgm:pt>
    <dgm:pt modelId="{B32094D7-580D-4189-9D63-948A3A727D31}" type="sibTrans" cxnId="{46C32455-C45A-4CD4-9347-0A5F999F2B1B}">
      <dgm:prSet/>
      <dgm:spPr/>
      <dgm:t>
        <a:bodyPr/>
        <a:lstStyle/>
        <a:p>
          <a:endParaRPr lang="en-GB"/>
        </a:p>
      </dgm:t>
    </dgm:pt>
    <dgm:pt modelId="{50BC8DAB-1AE1-45DA-A494-AF827CAAA471}">
      <dgm:prSet phldrT="[Text]"/>
      <dgm:spPr/>
      <dgm:t>
        <a:bodyPr/>
        <a:lstStyle/>
        <a:p>
          <a:r>
            <a:rPr lang="en-GB" dirty="0"/>
            <a:t>Home</a:t>
          </a:r>
        </a:p>
      </dgm:t>
    </dgm:pt>
    <dgm:pt modelId="{616632A1-0C71-4AFD-890F-40A28000B4F2}" type="parTrans" cxnId="{96589086-1C6A-4D89-A967-74CA9DC9E167}">
      <dgm:prSet/>
      <dgm:spPr/>
      <dgm:t>
        <a:bodyPr/>
        <a:lstStyle/>
        <a:p>
          <a:endParaRPr lang="en-GB"/>
        </a:p>
      </dgm:t>
    </dgm:pt>
    <dgm:pt modelId="{F7A44B85-E9D0-4E36-800F-FC186AFA19C4}" type="sibTrans" cxnId="{96589086-1C6A-4D89-A967-74CA9DC9E167}">
      <dgm:prSet/>
      <dgm:spPr/>
      <dgm:t>
        <a:bodyPr/>
        <a:lstStyle/>
        <a:p>
          <a:endParaRPr lang="en-GB"/>
        </a:p>
      </dgm:t>
    </dgm:pt>
    <dgm:pt modelId="{ECA45A34-CE2A-456C-B4FB-9952B78B37FB}">
      <dgm:prSet phldrT="[Text]"/>
      <dgm:spPr/>
      <dgm:t>
        <a:bodyPr/>
        <a:lstStyle/>
        <a:p>
          <a:r>
            <a:rPr lang="en-GB" dirty="0"/>
            <a:t>Church</a:t>
          </a:r>
        </a:p>
      </dgm:t>
    </dgm:pt>
    <dgm:pt modelId="{9E097DE3-D31A-47E1-AFC5-A364011D55EE}" type="parTrans" cxnId="{893F61BB-7B93-4250-A046-CEC5B7E291D5}">
      <dgm:prSet/>
      <dgm:spPr/>
      <dgm:t>
        <a:bodyPr/>
        <a:lstStyle/>
        <a:p>
          <a:endParaRPr lang="en-GB"/>
        </a:p>
      </dgm:t>
    </dgm:pt>
    <dgm:pt modelId="{2F0178E0-6EDE-4865-8A72-510C7DBB1482}" type="sibTrans" cxnId="{893F61BB-7B93-4250-A046-CEC5B7E291D5}">
      <dgm:prSet/>
      <dgm:spPr/>
      <dgm:t>
        <a:bodyPr/>
        <a:lstStyle/>
        <a:p>
          <a:endParaRPr lang="en-GB"/>
        </a:p>
      </dgm:t>
    </dgm:pt>
    <dgm:pt modelId="{DDCBA840-4841-4244-B114-2FF4CA3876E0}" type="pres">
      <dgm:prSet presAssocID="{C6C768F4-CF60-40B9-B143-4F1D73000E63}" presName="compositeShape" presStyleCnt="0">
        <dgm:presLayoutVars>
          <dgm:chMax val="7"/>
          <dgm:dir/>
          <dgm:resizeHandles val="exact"/>
        </dgm:presLayoutVars>
      </dgm:prSet>
      <dgm:spPr/>
    </dgm:pt>
    <dgm:pt modelId="{5C4E39D9-6F08-408B-AB37-2BC70ADDBCC0}" type="pres">
      <dgm:prSet presAssocID="{C6C768F4-CF60-40B9-B143-4F1D73000E63}" presName="wedge1" presStyleLbl="node1" presStyleIdx="0" presStyleCnt="3"/>
      <dgm:spPr/>
    </dgm:pt>
    <dgm:pt modelId="{22EAB13D-613A-4ADC-8F39-FB1DF02F439C}" type="pres">
      <dgm:prSet presAssocID="{C6C768F4-CF60-40B9-B143-4F1D73000E63}" presName="dummy1a" presStyleCnt="0"/>
      <dgm:spPr/>
    </dgm:pt>
    <dgm:pt modelId="{12B099AA-1C63-4FEA-84CC-F04751B21FF1}" type="pres">
      <dgm:prSet presAssocID="{C6C768F4-CF60-40B9-B143-4F1D73000E63}" presName="dummy1b" presStyleCnt="0"/>
      <dgm:spPr/>
    </dgm:pt>
    <dgm:pt modelId="{CA4FA75B-4927-46E8-8CF0-39980E416675}" type="pres">
      <dgm:prSet presAssocID="{C6C768F4-CF60-40B9-B143-4F1D73000E63}" presName="wedge1Tx" presStyleLbl="node1" presStyleIdx="0" presStyleCnt="3">
        <dgm:presLayoutVars>
          <dgm:chMax val="0"/>
          <dgm:chPref val="0"/>
          <dgm:bulletEnabled val="1"/>
        </dgm:presLayoutVars>
      </dgm:prSet>
      <dgm:spPr/>
    </dgm:pt>
    <dgm:pt modelId="{AD2D7460-18C8-4654-A7B4-C35DDE92B748}" type="pres">
      <dgm:prSet presAssocID="{C6C768F4-CF60-40B9-B143-4F1D73000E63}" presName="wedge2" presStyleLbl="node1" presStyleIdx="1" presStyleCnt="3"/>
      <dgm:spPr/>
    </dgm:pt>
    <dgm:pt modelId="{588F0211-56D0-4055-BCD8-E65A4CA8D5F8}" type="pres">
      <dgm:prSet presAssocID="{C6C768F4-CF60-40B9-B143-4F1D73000E63}" presName="dummy2a" presStyleCnt="0"/>
      <dgm:spPr/>
    </dgm:pt>
    <dgm:pt modelId="{7490840B-4EFC-40B4-B712-11B7F45D6F97}" type="pres">
      <dgm:prSet presAssocID="{C6C768F4-CF60-40B9-B143-4F1D73000E63}" presName="dummy2b" presStyleCnt="0"/>
      <dgm:spPr/>
    </dgm:pt>
    <dgm:pt modelId="{4773B74D-0C0D-4BEE-9E89-C29CD40099B6}" type="pres">
      <dgm:prSet presAssocID="{C6C768F4-CF60-40B9-B143-4F1D73000E63}" presName="wedge2Tx" presStyleLbl="node1" presStyleIdx="1" presStyleCnt="3">
        <dgm:presLayoutVars>
          <dgm:chMax val="0"/>
          <dgm:chPref val="0"/>
          <dgm:bulletEnabled val="1"/>
        </dgm:presLayoutVars>
      </dgm:prSet>
      <dgm:spPr/>
    </dgm:pt>
    <dgm:pt modelId="{6348D595-A16E-4D69-A665-7D01B79C03A2}" type="pres">
      <dgm:prSet presAssocID="{C6C768F4-CF60-40B9-B143-4F1D73000E63}" presName="wedge3" presStyleLbl="node1" presStyleIdx="2" presStyleCnt="3"/>
      <dgm:spPr/>
    </dgm:pt>
    <dgm:pt modelId="{D38AFADD-9A4B-4FB3-8FE9-A92E988B6645}" type="pres">
      <dgm:prSet presAssocID="{C6C768F4-CF60-40B9-B143-4F1D73000E63}" presName="dummy3a" presStyleCnt="0"/>
      <dgm:spPr/>
    </dgm:pt>
    <dgm:pt modelId="{DAEDCAA5-1511-4F9B-B7C3-D73200F3E478}" type="pres">
      <dgm:prSet presAssocID="{C6C768F4-CF60-40B9-B143-4F1D73000E63}" presName="dummy3b" presStyleCnt="0"/>
      <dgm:spPr/>
    </dgm:pt>
    <dgm:pt modelId="{E9C75B5F-229C-4DBD-A51F-9D59577DABA9}" type="pres">
      <dgm:prSet presAssocID="{C6C768F4-CF60-40B9-B143-4F1D73000E63}" presName="wedge3Tx" presStyleLbl="node1" presStyleIdx="2" presStyleCnt="3">
        <dgm:presLayoutVars>
          <dgm:chMax val="0"/>
          <dgm:chPref val="0"/>
          <dgm:bulletEnabled val="1"/>
        </dgm:presLayoutVars>
      </dgm:prSet>
      <dgm:spPr/>
    </dgm:pt>
    <dgm:pt modelId="{71BF778A-1462-40C4-B145-8E88EB1388EA}" type="pres">
      <dgm:prSet presAssocID="{B32094D7-580D-4189-9D63-948A3A727D31}" presName="arrowWedge1" presStyleLbl="fgSibTrans2D1" presStyleIdx="0" presStyleCnt="3"/>
      <dgm:spPr/>
    </dgm:pt>
    <dgm:pt modelId="{647035B5-5D15-4BB9-8C1C-79B8C6AB34D7}" type="pres">
      <dgm:prSet presAssocID="{F7A44B85-E9D0-4E36-800F-FC186AFA19C4}" presName="arrowWedge2" presStyleLbl="fgSibTrans2D1" presStyleIdx="1" presStyleCnt="3"/>
      <dgm:spPr/>
    </dgm:pt>
    <dgm:pt modelId="{3DB30845-8410-48DC-B723-75298A55FDAA}" type="pres">
      <dgm:prSet presAssocID="{2F0178E0-6EDE-4865-8A72-510C7DBB1482}" presName="arrowWedge3" presStyleLbl="fgSibTrans2D1" presStyleIdx="2" presStyleCnt="3"/>
      <dgm:spPr/>
    </dgm:pt>
  </dgm:ptLst>
  <dgm:cxnLst>
    <dgm:cxn modelId="{C2CD8B34-1C45-463D-B50E-B1375C681BF3}" type="presOf" srcId="{7FF5E24F-2B17-4479-930E-E4EC7BFFB51A}" destId="{CA4FA75B-4927-46E8-8CF0-39980E416675}" srcOrd="1" destOrd="0" presId="urn:microsoft.com/office/officeart/2005/8/layout/cycle8"/>
    <dgm:cxn modelId="{E91ECE3C-D09C-4562-8ECE-4DBBCC862B16}" type="presOf" srcId="{7FF5E24F-2B17-4479-930E-E4EC7BFFB51A}" destId="{5C4E39D9-6F08-408B-AB37-2BC70ADDBCC0}" srcOrd="0" destOrd="0" presId="urn:microsoft.com/office/officeart/2005/8/layout/cycle8"/>
    <dgm:cxn modelId="{5A22AD61-752D-46CA-A49C-E1F56695473E}" type="presOf" srcId="{C6C768F4-CF60-40B9-B143-4F1D73000E63}" destId="{DDCBA840-4841-4244-B114-2FF4CA3876E0}" srcOrd="0" destOrd="0" presId="urn:microsoft.com/office/officeart/2005/8/layout/cycle8"/>
    <dgm:cxn modelId="{689FC150-0B6C-413B-A6D4-454746C871C9}" type="presOf" srcId="{50BC8DAB-1AE1-45DA-A494-AF827CAAA471}" destId="{AD2D7460-18C8-4654-A7B4-C35DDE92B748}" srcOrd="0" destOrd="0" presId="urn:microsoft.com/office/officeart/2005/8/layout/cycle8"/>
    <dgm:cxn modelId="{46C32455-C45A-4CD4-9347-0A5F999F2B1B}" srcId="{C6C768F4-CF60-40B9-B143-4F1D73000E63}" destId="{7FF5E24F-2B17-4479-930E-E4EC7BFFB51A}" srcOrd="0" destOrd="0" parTransId="{7099BCEB-BB3C-4CC7-AFA8-5D213F29B6B5}" sibTransId="{B32094D7-580D-4189-9D63-948A3A727D31}"/>
    <dgm:cxn modelId="{96589086-1C6A-4D89-A967-74CA9DC9E167}" srcId="{C6C768F4-CF60-40B9-B143-4F1D73000E63}" destId="{50BC8DAB-1AE1-45DA-A494-AF827CAAA471}" srcOrd="1" destOrd="0" parTransId="{616632A1-0C71-4AFD-890F-40A28000B4F2}" sibTransId="{F7A44B85-E9D0-4E36-800F-FC186AFA19C4}"/>
    <dgm:cxn modelId="{8753098C-8504-4032-B6DE-EDD6ED96DB83}" type="presOf" srcId="{ECA45A34-CE2A-456C-B4FB-9952B78B37FB}" destId="{E9C75B5F-229C-4DBD-A51F-9D59577DABA9}" srcOrd="1" destOrd="0" presId="urn:microsoft.com/office/officeart/2005/8/layout/cycle8"/>
    <dgm:cxn modelId="{A813AB9D-6336-448A-B25F-8C6ECEB10073}" type="presOf" srcId="{ECA45A34-CE2A-456C-B4FB-9952B78B37FB}" destId="{6348D595-A16E-4D69-A665-7D01B79C03A2}" srcOrd="0" destOrd="0" presId="urn:microsoft.com/office/officeart/2005/8/layout/cycle8"/>
    <dgm:cxn modelId="{893F61BB-7B93-4250-A046-CEC5B7E291D5}" srcId="{C6C768F4-CF60-40B9-B143-4F1D73000E63}" destId="{ECA45A34-CE2A-456C-B4FB-9952B78B37FB}" srcOrd="2" destOrd="0" parTransId="{9E097DE3-D31A-47E1-AFC5-A364011D55EE}" sibTransId="{2F0178E0-6EDE-4865-8A72-510C7DBB1482}"/>
    <dgm:cxn modelId="{4DB1CCF0-4E80-441D-8BC1-DFEED2611F64}" type="presOf" srcId="{50BC8DAB-1AE1-45DA-A494-AF827CAAA471}" destId="{4773B74D-0C0D-4BEE-9E89-C29CD40099B6}" srcOrd="1" destOrd="0" presId="urn:microsoft.com/office/officeart/2005/8/layout/cycle8"/>
    <dgm:cxn modelId="{619BF51A-E664-42D0-856F-D370E5012B55}" type="presParOf" srcId="{DDCBA840-4841-4244-B114-2FF4CA3876E0}" destId="{5C4E39D9-6F08-408B-AB37-2BC70ADDBCC0}" srcOrd="0" destOrd="0" presId="urn:microsoft.com/office/officeart/2005/8/layout/cycle8"/>
    <dgm:cxn modelId="{DE8F8DFE-6575-4E1E-BB11-2718B0A146E8}" type="presParOf" srcId="{DDCBA840-4841-4244-B114-2FF4CA3876E0}" destId="{22EAB13D-613A-4ADC-8F39-FB1DF02F439C}" srcOrd="1" destOrd="0" presId="urn:microsoft.com/office/officeart/2005/8/layout/cycle8"/>
    <dgm:cxn modelId="{C02EA73C-8311-4BE6-A4A4-6283D835FCE5}" type="presParOf" srcId="{DDCBA840-4841-4244-B114-2FF4CA3876E0}" destId="{12B099AA-1C63-4FEA-84CC-F04751B21FF1}" srcOrd="2" destOrd="0" presId="urn:microsoft.com/office/officeart/2005/8/layout/cycle8"/>
    <dgm:cxn modelId="{74996EFF-FF18-4C24-BE2D-B1ED9C4DEB3C}" type="presParOf" srcId="{DDCBA840-4841-4244-B114-2FF4CA3876E0}" destId="{CA4FA75B-4927-46E8-8CF0-39980E416675}" srcOrd="3" destOrd="0" presId="urn:microsoft.com/office/officeart/2005/8/layout/cycle8"/>
    <dgm:cxn modelId="{A7942BA4-C86A-4E49-8E63-AED69E591111}" type="presParOf" srcId="{DDCBA840-4841-4244-B114-2FF4CA3876E0}" destId="{AD2D7460-18C8-4654-A7B4-C35DDE92B748}" srcOrd="4" destOrd="0" presId="urn:microsoft.com/office/officeart/2005/8/layout/cycle8"/>
    <dgm:cxn modelId="{2B0855A2-FD44-46DB-9AC9-0F2503C49217}" type="presParOf" srcId="{DDCBA840-4841-4244-B114-2FF4CA3876E0}" destId="{588F0211-56D0-4055-BCD8-E65A4CA8D5F8}" srcOrd="5" destOrd="0" presId="urn:microsoft.com/office/officeart/2005/8/layout/cycle8"/>
    <dgm:cxn modelId="{E61DFA73-4E5D-4E7B-ABD1-470FD955A6F1}" type="presParOf" srcId="{DDCBA840-4841-4244-B114-2FF4CA3876E0}" destId="{7490840B-4EFC-40B4-B712-11B7F45D6F97}" srcOrd="6" destOrd="0" presId="urn:microsoft.com/office/officeart/2005/8/layout/cycle8"/>
    <dgm:cxn modelId="{439492A3-7CAA-4265-9C22-55C5CEBE72B0}" type="presParOf" srcId="{DDCBA840-4841-4244-B114-2FF4CA3876E0}" destId="{4773B74D-0C0D-4BEE-9E89-C29CD40099B6}" srcOrd="7" destOrd="0" presId="urn:microsoft.com/office/officeart/2005/8/layout/cycle8"/>
    <dgm:cxn modelId="{01A0908E-6F92-4896-B25C-1B169CAB5303}" type="presParOf" srcId="{DDCBA840-4841-4244-B114-2FF4CA3876E0}" destId="{6348D595-A16E-4D69-A665-7D01B79C03A2}" srcOrd="8" destOrd="0" presId="urn:microsoft.com/office/officeart/2005/8/layout/cycle8"/>
    <dgm:cxn modelId="{C80441EA-B79E-4DCE-8DCD-81B73295B6AC}" type="presParOf" srcId="{DDCBA840-4841-4244-B114-2FF4CA3876E0}" destId="{D38AFADD-9A4B-4FB3-8FE9-A92E988B6645}" srcOrd="9" destOrd="0" presId="urn:microsoft.com/office/officeart/2005/8/layout/cycle8"/>
    <dgm:cxn modelId="{37D3EB0D-88DE-4AFE-8673-D55718F7E123}" type="presParOf" srcId="{DDCBA840-4841-4244-B114-2FF4CA3876E0}" destId="{DAEDCAA5-1511-4F9B-B7C3-D73200F3E478}" srcOrd="10" destOrd="0" presId="urn:microsoft.com/office/officeart/2005/8/layout/cycle8"/>
    <dgm:cxn modelId="{BD0502D9-D9F1-4A67-A364-9F0D1156C5E7}" type="presParOf" srcId="{DDCBA840-4841-4244-B114-2FF4CA3876E0}" destId="{E9C75B5F-229C-4DBD-A51F-9D59577DABA9}" srcOrd="11" destOrd="0" presId="urn:microsoft.com/office/officeart/2005/8/layout/cycle8"/>
    <dgm:cxn modelId="{ADA35033-2FA5-4959-8BE7-1E179486372C}" type="presParOf" srcId="{DDCBA840-4841-4244-B114-2FF4CA3876E0}" destId="{71BF778A-1462-40C4-B145-8E88EB1388EA}" srcOrd="12" destOrd="0" presId="urn:microsoft.com/office/officeart/2005/8/layout/cycle8"/>
    <dgm:cxn modelId="{6BF3CC1D-E07F-4BC7-BBC6-E812230A9A78}" type="presParOf" srcId="{DDCBA840-4841-4244-B114-2FF4CA3876E0}" destId="{647035B5-5D15-4BB9-8C1C-79B8C6AB34D7}" srcOrd="13" destOrd="0" presId="urn:microsoft.com/office/officeart/2005/8/layout/cycle8"/>
    <dgm:cxn modelId="{0CC3A864-F842-4CD1-8083-BF9EB3A7D1BF}" type="presParOf" srcId="{DDCBA840-4841-4244-B114-2FF4CA3876E0}" destId="{3DB30845-8410-48DC-B723-75298A55FDA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768F4-CF60-40B9-B143-4F1D73000E63}" type="doc">
      <dgm:prSet loTypeId="urn:microsoft.com/office/officeart/2005/8/layout/cycle8" loCatId="cycle" qsTypeId="urn:microsoft.com/office/officeart/2005/8/quickstyle/simple1" qsCatId="simple" csTypeId="urn:microsoft.com/office/officeart/2005/8/colors/accent1_2" csCatId="accent1" phldr="1"/>
      <dgm:spPr/>
    </dgm:pt>
    <dgm:pt modelId="{7FF5E24F-2B17-4479-930E-E4EC7BFFB51A}">
      <dgm:prSet phldrT="[Text]"/>
      <dgm:spPr/>
      <dgm:t>
        <a:bodyPr/>
        <a:lstStyle/>
        <a:p>
          <a:r>
            <a:rPr lang="en-GB" dirty="0"/>
            <a:t>Work</a:t>
          </a:r>
        </a:p>
      </dgm:t>
    </dgm:pt>
    <dgm:pt modelId="{7099BCEB-BB3C-4CC7-AFA8-5D213F29B6B5}" type="parTrans" cxnId="{46C32455-C45A-4CD4-9347-0A5F999F2B1B}">
      <dgm:prSet/>
      <dgm:spPr/>
      <dgm:t>
        <a:bodyPr/>
        <a:lstStyle/>
        <a:p>
          <a:endParaRPr lang="en-GB"/>
        </a:p>
      </dgm:t>
    </dgm:pt>
    <dgm:pt modelId="{B32094D7-580D-4189-9D63-948A3A727D31}" type="sibTrans" cxnId="{46C32455-C45A-4CD4-9347-0A5F999F2B1B}">
      <dgm:prSet/>
      <dgm:spPr/>
      <dgm:t>
        <a:bodyPr/>
        <a:lstStyle/>
        <a:p>
          <a:endParaRPr lang="en-GB"/>
        </a:p>
      </dgm:t>
    </dgm:pt>
    <dgm:pt modelId="{50BC8DAB-1AE1-45DA-A494-AF827CAAA471}">
      <dgm:prSet phldrT="[Text]"/>
      <dgm:spPr/>
      <dgm:t>
        <a:bodyPr/>
        <a:lstStyle/>
        <a:p>
          <a:r>
            <a:rPr lang="en-GB" dirty="0"/>
            <a:t>Life</a:t>
          </a:r>
        </a:p>
      </dgm:t>
    </dgm:pt>
    <dgm:pt modelId="{616632A1-0C71-4AFD-890F-40A28000B4F2}" type="parTrans" cxnId="{96589086-1C6A-4D89-A967-74CA9DC9E167}">
      <dgm:prSet/>
      <dgm:spPr/>
      <dgm:t>
        <a:bodyPr/>
        <a:lstStyle/>
        <a:p>
          <a:endParaRPr lang="en-GB"/>
        </a:p>
      </dgm:t>
    </dgm:pt>
    <dgm:pt modelId="{F7A44B85-E9D0-4E36-800F-FC186AFA19C4}" type="sibTrans" cxnId="{96589086-1C6A-4D89-A967-74CA9DC9E167}">
      <dgm:prSet/>
      <dgm:spPr/>
      <dgm:t>
        <a:bodyPr/>
        <a:lstStyle/>
        <a:p>
          <a:endParaRPr lang="en-GB"/>
        </a:p>
      </dgm:t>
    </dgm:pt>
    <dgm:pt modelId="{ECA45A34-CE2A-456C-B4FB-9952B78B37FB}">
      <dgm:prSet phldrT="[Text]"/>
      <dgm:spPr/>
      <dgm:t>
        <a:bodyPr/>
        <a:lstStyle/>
        <a:p>
          <a:r>
            <a:rPr lang="en-GB" dirty="0"/>
            <a:t>Faith</a:t>
          </a:r>
        </a:p>
      </dgm:t>
    </dgm:pt>
    <dgm:pt modelId="{9E097DE3-D31A-47E1-AFC5-A364011D55EE}" type="parTrans" cxnId="{893F61BB-7B93-4250-A046-CEC5B7E291D5}">
      <dgm:prSet/>
      <dgm:spPr/>
      <dgm:t>
        <a:bodyPr/>
        <a:lstStyle/>
        <a:p>
          <a:endParaRPr lang="en-GB"/>
        </a:p>
      </dgm:t>
    </dgm:pt>
    <dgm:pt modelId="{2F0178E0-6EDE-4865-8A72-510C7DBB1482}" type="sibTrans" cxnId="{893F61BB-7B93-4250-A046-CEC5B7E291D5}">
      <dgm:prSet/>
      <dgm:spPr/>
      <dgm:t>
        <a:bodyPr/>
        <a:lstStyle/>
        <a:p>
          <a:endParaRPr lang="en-GB"/>
        </a:p>
      </dgm:t>
    </dgm:pt>
    <dgm:pt modelId="{DDCBA840-4841-4244-B114-2FF4CA3876E0}" type="pres">
      <dgm:prSet presAssocID="{C6C768F4-CF60-40B9-B143-4F1D73000E63}" presName="compositeShape" presStyleCnt="0">
        <dgm:presLayoutVars>
          <dgm:chMax val="7"/>
          <dgm:dir/>
          <dgm:resizeHandles val="exact"/>
        </dgm:presLayoutVars>
      </dgm:prSet>
      <dgm:spPr/>
    </dgm:pt>
    <dgm:pt modelId="{5C4E39D9-6F08-408B-AB37-2BC70ADDBCC0}" type="pres">
      <dgm:prSet presAssocID="{C6C768F4-CF60-40B9-B143-4F1D73000E63}" presName="wedge1" presStyleLbl="node1" presStyleIdx="0" presStyleCnt="3"/>
      <dgm:spPr/>
    </dgm:pt>
    <dgm:pt modelId="{22EAB13D-613A-4ADC-8F39-FB1DF02F439C}" type="pres">
      <dgm:prSet presAssocID="{C6C768F4-CF60-40B9-B143-4F1D73000E63}" presName="dummy1a" presStyleCnt="0"/>
      <dgm:spPr/>
    </dgm:pt>
    <dgm:pt modelId="{12B099AA-1C63-4FEA-84CC-F04751B21FF1}" type="pres">
      <dgm:prSet presAssocID="{C6C768F4-CF60-40B9-B143-4F1D73000E63}" presName="dummy1b" presStyleCnt="0"/>
      <dgm:spPr/>
    </dgm:pt>
    <dgm:pt modelId="{CA4FA75B-4927-46E8-8CF0-39980E416675}" type="pres">
      <dgm:prSet presAssocID="{C6C768F4-CF60-40B9-B143-4F1D73000E63}" presName="wedge1Tx" presStyleLbl="node1" presStyleIdx="0" presStyleCnt="3">
        <dgm:presLayoutVars>
          <dgm:chMax val="0"/>
          <dgm:chPref val="0"/>
          <dgm:bulletEnabled val="1"/>
        </dgm:presLayoutVars>
      </dgm:prSet>
      <dgm:spPr/>
    </dgm:pt>
    <dgm:pt modelId="{AD2D7460-18C8-4654-A7B4-C35DDE92B748}" type="pres">
      <dgm:prSet presAssocID="{C6C768F4-CF60-40B9-B143-4F1D73000E63}" presName="wedge2" presStyleLbl="node1" presStyleIdx="1" presStyleCnt="3"/>
      <dgm:spPr/>
    </dgm:pt>
    <dgm:pt modelId="{588F0211-56D0-4055-BCD8-E65A4CA8D5F8}" type="pres">
      <dgm:prSet presAssocID="{C6C768F4-CF60-40B9-B143-4F1D73000E63}" presName="dummy2a" presStyleCnt="0"/>
      <dgm:spPr/>
    </dgm:pt>
    <dgm:pt modelId="{7490840B-4EFC-40B4-B712-11B7F45D6F97}" type="pres">
      <dgm:prSet presAssocID="{C6C768F4-CF60-40B9-B143-4F1D73000E63}" presName="dummy2b" presStyleCnt="0"/>
      <dgm:spPr/>
    </dgm:pt>
    <dgm:pt modelId="{4773B74D-0C0D-4BEE-9E89-C29CD40099B6}" type="pres">
      <dgm:prSet presAssocID="{C6C768F4-CF60-40B9-B143-4F1D73000E63}" presName="wedge2Tx" presStyleLbl="node1" presStyleIdx="1" presStyleCnt="3">
        <dgm:presLayoutVars>
          <dgm:chMax val="0"/>
          <dgm:chPref val="0"/>
          <dgm:bulletEnabled val="1"/>
        </dgm:presLayoutVars>
      </dgm:prSet>
      <dgm:spPr/>
    </dgm:pt>
    <dgm:pt modelId="{6348D595-A16E-4D69-A665-7D01B79C03A2}" type="pres">
      <dgm:prSet presAssocID="{C6C768F4-CF60-40B9-B143-4F1D73000E63}" presName="wedge3" presStyleLbl="node1" presStyleIdx="2" presStyleCnt="3"/>
      <dgm:spPr/>
    </dgm:pt>
    <dgm:pt modelId="{D38AFADD-9A4B-4FB3-8FE9-A92E988B6645}" type="pres">
      <dgm:prSet presAssocID="{C6C768F4-CF60-40B9-B143-4F1D73000E63}" presName="dummy3a" presStyleCnt="0"/>
      <dgm:spPr/>
    </dgm:pt>
    <dgm:pt modelId="{DAEDCAA5-1511-4F9B-B7C3-D73200F3E478}" type="pres">
      <dgm:prSet presAssocID="{C6C768F4-CF60-40B9-B143-4F1D73000E63}" presName="dummy3b" presStyleCnt="0"/>
      <dgm:spPr/>
    </dgm:pt>
    <dgm:pt modelId="{E9C75B5F-229C-4DBD-A51F-9D59577DABA9}" type="pres">
      <dgm:prSet presAssocID="{C6C768F4-CF60-40B9-B143-4F1D73000E63}" presName="wedge3Tx" presStyleLbl="node1" presStyleIdx="2" presStyleCnt="3">
        <dgm:presLayoutVars>
          <dgm:chMax val="0"/>
          <dgm:chPref val="0"/>
          <dgm:bulletEnabled val="1"/>
        </dgm:presLayoutVars>
      </dgm:prSet>
      <dgm:spPr/>
    </dgm:pt>
    <dgm:pt modelId="{71BF778A-1462-40C4-B145-8E88EB1388EA}" type="pres">
      <dgm:prSet presAssocID="{B32094D7-580D-4189-9D63-948A3A727D31}" presName="arrowWedge1" presStyleLbl="fgSibTrans2D1" presStyleIdx="0" presStyleCnt="3"/>
      <dgm:spPr/>
    </dgm:pt>
    <dgm:pt modelId="{647035B5-5D15-4BB9-8C1C-79B8C6AB34D7}" type="pres">
      <dgm:prSet presAssocID="{F7A44B85-E9D0-4E36-800F-FC186AFA19C4}" presName="arrowWedge2" presStyleLbl="fgSibTrans2D1" presStyleIdx="1" presStyleCnt="3"/>
      <dgm:spPr/>
    </dgm:pt>
    <dgm:pt modelId="{3DB30845-8410-48DC-B723-75298A55FDAA}" type="pres">
      <dgm:prSet presAssocID="{2F0178E0-6EDE-4865-8A72-510C7DBB1482}" presName="arrowWedge3" presStyleLbl="fgSibTrans2D1" presStyleIdx="2" presStyleCnt="3"/>
      <dgm:spPr/>
    </dgm:pt>
  </dgm:ptLst>
  <dgm:cxnLst>
    <dgm:cxn modelId="{C2CD8B34-1C45-463D-B50E-B1375C681BF3}" type="presOf" srcId="{7FF5E24F-2B17-4479-930E-E4EC7BFFB51A}" destId="{CA4FA75B-4927-46E8-8CF0-39980E416675}" srcOrd="1" destOrd="0" presId="urn:microsoft.com/office/officeart/2005/8/layout/cycle8"/>
    <dgm:cxn modelId="{E91ECE3C-D09C-4562-8ECE-4DBBCC862B16}" type="presOf" srcId="{7FF5E24F-2B17-4479-930E-E4EC7BFFB51A}" destId="{5C4E39D9-6F08-408B-AB37-2BC70ADDBCC0}" srcOrd="0" destOrd="0" presId="urn:microsoft.com/office/officeart/2005/8/layout/cycle8"/>
    <dgm:cxn modelId="{5A22AD61-752D-46CA-A49C-E1F56695473E}" type="presOf" srcId="{C6C768F4-CF60-40B9-B143-4F1D73000E63}" destId="{DDCBA840-4841-4244-B114-2FF4CA3876E0}" srcOrd="0" destOrd="0" presId="urn:microsoft.com/office/officeart/2005/8/layout/cycle8"/>
    <dgm:cxn modelId="{689FC150-0B6C-413B-A6D4-454746C871C9}" type="presOf" srcId="{50BC8DAB-1AE1-45DA-A494-AF827CAAA471}" destId="{AD2D7460-18C8-4654-A7B4-C35DDE92B748}" srcOrd="0" destOrd="0" presId="urn:microsoft.com/office/officeart/2005/8/layout/cycle8"/>
    <dgm:cxn modelId="{46C32455-C45A-4CD4-9347-0A5F999F2B1B}" srcId="{C6C768F4-CF60-40B9-B143-4F1D73000E63}" destId="{7FF5E24F-2B17-4479-930E-E4EC7BFFB51A}" srcOrd="0" destOrd="0" parTransId="{7099BCEB-BB3C-4CC7-AFA8-5D213F29B6B5}" sibTransId="{B32094D7-580D-4189-9D63-948A3A727D31}"/>
    <dgm:cxn modelId="{96589086-1C6A-4D89-A967-74CA9DC9E167}" srcId="{C6C768F4-CF60-40B9-B143-4F1D73000E63}" destId="{50BC8DAB-1AE1-45DA-A494-AF827CAAA471}" srcOrd="1" destOrd="0" parTransId="{616632A1-0C71-4AFD-890F-40A28000B4F2}" sibTransId="{F7A44B85-E9D0-4E36-800F-FC186AFA19C4}"/>
    <dgm:cxn modelId="{8753098C-8504-4032-B6DE-EDD6ED96DB83}" type="presOf" srcId="{ECA45A34-CE2A-456C-B4FB-9952B78B37FB}" destId="{E9C75B5F-229C-4DBD-A51F-9D59577DABA9}" srcOrd="1" destOrd="0" presId="urn:microsoft.com/office/officeart/2005/8/layout/cycle8"/>
    <dgm:cxn modelId="{A813AB9D-6336-448A-B25F-8C6ECEB10073}" type="presOf" srcId="{ECA45A34-CE2A-456C-B4FB-9952B78B37FB}" destId="{6348D595-A16E-4D69-A665-7D01B79C03A2}" srcOrd="0" destOrd="0" presId="urn:microsoft.com/office/officeart/2005/8/layout/cycle8"/>
    <dgm:cxn modelId="{893F61BB-7B93-4250-A046-CEC5B7E291D5}" srcId="{C6C768F4-CF60-40B9-B143-4F1D73000E63}" destId="{ECA45A34-CE2A-456C-B4FB-9952B78B37FB}" srcOrd="2" destOrd="0" parTransId="{9E097DE3-D31A-47E1-AFC5-A364011D55EE}" sibTransId="{2F0178E0-6EDE-4865-8A72-510C7DBB1482}"/>
    <dgm:cxn modelId="{4DB1CCF0-4E80-441D-8BC1-DFEED2611F64}" type="presOf" srcId="{50BC8DAB-1AE1-45DA-A494-AF827CAAA471}" destId="{4773B74D-0C0D-4BEE-9E89-C29CD40099B6}" srcOrd="1" destOrd="0" presId="urn:microsoft.com/office/officeart/2005/8/layout/cycle8"/>
    <dgm:cxn modelId="{619BF51A-E664-42D0-856F-D370E5012B55}" type="presParOf" srcId="{DDCBA840-4841-4244-B114-2FF4CA3876E0}" destId="{5C4E39D9-6F08-408B-AB37-2BC70ADDBCC0}" srcOrd="0" destOrd="0" presId="urn:microsoft.com/office/officeart/2005/8/layout/cycle8"/>
    <dgm:cxn modelId="{DE8F8DFE-6575-4E1E-BB11-2718B0A146E8}" type="presParOf" srcId="{DDCBA840-4841-4244-B114-2FF4CA3876E0}" destId="{22EAB13D-613A-4ADC-8F39-FB1DF02F439C}" srcOrd="1" destOrd="0" presId="urn:microsoft.com/office/officeart/2005/8/layout/cycle8"/>
    <dgm:cxn modelId="{C02EA73C-8311-4BE6-A4A4-6283D835FCE5}" type="presParOf" srcId="{DDCBA840-4841-4244-B114-2FF4CA3876E0}" destId="{12B099AA-1C63-4FEA-84CC-F04751B21FF1}" srcOrd="2" destOrd="0" presId="urn:microsoft.com/office/officeart/2005/8/layout/cycle8"/>
    <dgm:cxn modelId="{74996EFF-FF18-4C24-BE2D-B1ED9C4DEB3C}" type="presParOf" srcId="{DDCBA840-4841-4244-B114-2FF4CA3876E0}" destId="{CA4FA75B-4927-46E8-8CF0-39980E416675}" srcOrd="3" destOrd="0" presId="urn:microsoft.com/office/officeart/2005/8/layout/cycle8"/>
    <dgm:cxn modelId="{A7942BA4-C86A-4E49-8E63-AED69E591111}" type="presParOf" srcId="{DDCBA840-4841-4244-B114-2FF4CA3876E0}" destId="{AD2D7460-18C8-4654-A7B4-C35DDE92B748}" srcOrd="4" destOrd="0" presId="urn:microsoft.com/office/officeart/2005/8/layout/cycle8"/>
    <dgm:cxn modelId="{2B0855A2-FD44-46DB-9AC9-0F2503C49217}" type="presParOf" srcId="{DDCBA840-4841-4244-B114-2FF4CA3876E0}" destId="{588F0211-56D0-4055-BCD8-E65A4CA8D5F8}" srcOrd="5" destOrd="0" presId="urn:microsoft.com/office/officeart/2005/8/layout/cycle8"/>
    <dgm:cxn modelId="{E61DFA73-4E5D-4E7B-ABD1-470FD955A6F1}" type="presParOf" srcId="{DDCBA840-4841-4244-B114-2FF4CA3876E0}" destId="{7490840B-4EFC-40B4-B712-11B7F45D6F97}" srcOrd="6" destOrd="0" presId="urn:microsoft.com/office/officeart/2005/8/layout/cycle8"/>
    <dgm:cxn modelId="{439492A3-7CAA-4265-9C22-55C5CEBE72B0}" type="presParOf" srcId="{DDCBA840-4841-4244-B114-2FF4CA3876E0}" destId="{4773B74D-0C0D-4BEE-9E89-C29CD40099B6}" srcOrd="7" destOrd="0" presId="urn:microsoft.com/office/officeart/2005/8/layout/cycle8"/>
    <dgm:cxn modelId="{01A0908E-6F92-4896-B25C-1B169CAB5303}" type="presParOf" srcId="{DDCBA840-4841-4244-B114-2FF4CA3876E0}" destId="{6348D595-A16E-4D69-A665-7D01B79C03A2}" srcOrd="8" destOrd="0" presId="urn:microsoft.com/office/officeart/2005/8/layout/cycle8"/>
    <dgm:cxn modelId="{C80441EA-B79E-4DCE-8DCD-81B73295B6AC}" type="presParOf" srcId="{DDCBA840-4841-4244-B114-2FF4CA3876E0}" destId="{D38AFADD-9A4B-4FB3-8FE9-A92E988B6645}" srcOrd="9" destOrd="0" presId="urn:microsoft.com/office/officeart/2005/8/layout/cycle8"/>
    <dgm:cxn modelId="{37D3EB0D-88DE-4AFE-8673-D55718F7E123}" type="presParOf" srcId="{DDCBA840-4841-4244-B114-2FF4CA3876E0}" destId="{DAEDCAA5-1511-4F9B-B7C3-D73200F3E478}" srcOrd="10" destOrd="0" presId="urn:microsoft.com/office/officeart/2005/8/layout/cycle8"/>
    <dgm:cxn modelId="{BD0502D9-D9F1-4A67-A364-9F0D1156C5E7}" type="presParOf" srcId="{DDCBA840-4841-4244-B114-2FF4CA3876E0}" destId="{E9C75B5F-229C-4DBD-A51F-9D59577DABA9}" srcOrd="11" destOrd="0" presId="urn:microsoft.com/office/officeart/2005/8/layout/cycle8"/>
    <dgm:cxn modelId="{ADA35033-2FA5-4959-8BE7-1E179486372C}" type="presParOf" srcId="{DDCBA840-4841-4244-B114-2FF4CA3876E0}" destId="{71BF778A-1462-40C4-B145-8E88EB1388EA}" srcOrd="12" destOrd="0" presId="urn:microsoft.com/office/officeart/2005/8/layout/cycle8"/>
    <dgm:cxn modelId="{6BF3CC1D-E07F-4BC7-BBC6-E812230A9A78}" type="presParOf" srcId="{DDCBA840-4841-4244-B114-2FF4CA3876E0}" destId="{647035B5-5D15-4BB9-8C1C-79B8C6AB34D7}" srcOrd="13" destOrd="0" presId="urn:microsoft.com/office/officeart/2005/8/layout/cycle8"/>
    <dgm:cxn modelId="{0CC3A864-F842-4CD1-8083-BF9EB3A7D1BF}" type="presParOf" srcId="{DDCBA840-4841-4244-B114-2FF4CA3876E0}" destId="{3DB30845-8410-48DC-B723-75298A55FDA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E39D9-6F08-408B-AB37-2BC70ADDBCC0}">
      <dsp:nvSpPr>
        <dsp:cNvPr id="0" name=""/>
        <dsp:cNvSpPr/>
      </dsp:nvSpPr>
      <dsp:spPr>
        <a:xfrm>
          <a:off x="3094651" y="329168"/>
          <a:ext cx="4253865" cy="425386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School</a:t>
          </a:r>
        </a:p>
      </dsp:txBody>
      <dsp:txXfrm>
        <a:off x="5336540" y="1230582"/>
        <a:ext cx="1519237" cy="1266031"/>
      </dsp:txXfrm>
    </dsp:sp>
    <dsp:sp modelId="{AD2D7460-18C8-4654-A7B4-C35DDE92B748}">
      <dsp:nvSpPr>
        <dsp:cNvPr id="0" name=""/>
        <dsp:cNvSpPr/>
      </dsp:nvSpPr>
      <dsp:spPr>
        <a:xfrm>
          <a:off x="3007042" y="481091"/>
          <a:ext cx="4253865" cy="425386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Home</a:t>
          </a:r>
        </a:p>
      </dsp:txBody>
      <dsp:txXfrm>
        <a:off x="4019867" y="3241040"/>
        <a:ext cx="2278856" cy="1114107"/>
      </dsp:txXfrm>
    </dsp:sp>
    <dsp:sp modelId="{6348D595-A16E-4D69-A665-7D01B79C03A2}">
      <dsp:nvSpPr>
        <dsp:cNvPr id="0" name=""/>
        <dsp:cNvSpPr/>
      </dsp:nvSpPr>
      <dsp:spPr>
        <a:xfrm>
          <a:off x="2919433" y="329168"/>
          <a:ext cx="4253865" cy="425386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Church</a:t>
          </a:r>
        </a:p>
      </dsp:txBody>
      <dsp:txXfrm>
        <a:off x="3412172" y="1230582"/>
        <a:ext cx="1519237" cy="1266031"/>
      </dsp:txXfrm>
    </dsp:sp>
    <dsp:sp modelId="{71BF778A-1462-40C4-B145-8E88EB1388EA}">
      <dsp:nvSpPr>
        <dsp:cNvPr id="0" name=""/>
        <dsp:cNvSpPr/>
      </dsp:nvSpPr>
      <dsp:spPr>
        <a:xfrm>
          <a:off x="2831668" y="65833"/>
          <a:ext cx="4780534" cy="47805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7035B5-5D15-4BB9-8C1C-79B8C6AB34D7}">
      <dsp:nvSpPr>
        <dsp:cNvPr id="0" name=""/>
        <dsp:cNvSpPr/>
      </dsp:nvSpPr>
      <dsp:spPr>
        <a:xfrm>
          <a:off x="2743708" y="217488"/>
          <a:ext cx="4780534" cy="47805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B30845-8410-48DC-B723-75298A55FDAA}">
      <dsp:nvSpPr>
        <dsp:cNvPr id="0" name=""/>
        <dsp:cNvSpPr/>
      </dsp:nvSpPr>
      <dsp:spPr>
        <a:xfrm>
          <a:off x="2655747" y="65833"/>
          <a:ext cx="4780534" cy="47805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E39D9-6F08-408B-AB37-2BC70ADDBCC0}">
      <dsp:nvSpPr>
        <dsp:cNvPr id="0" name=""/>
        <dsp:cNvSpPr/>
      </dsp:nvSpPr>
      <dsp:spPr>
        <a:xfrm>
          <a:off x="3094651" y="329168"/>
          <a:ext cx="4253865" cy="425386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Work</a:t>
          </a:r>
        </a:p>
      </dsp:txBody>
      <dsp:txXfrm>
        <a:off x="5336540" y="1230582"/>
        <a:ext cx="1519237" cy="1266031"/>
      </dsp:txXfrm>
    </dsp:sp>
    <dsp:sp modelId="{AD2D7460-18C8-4654-A7B4-C35DDE92B748}">
      <dsp:nvSpPr>
        <dsp:cNvPr id="0" name=""/>
        <dsp:cNvSpPr/>
      </dsp:nvSpPr>
      <dsp:spPr>
        <a:xfrm>
          <a:off x="3007042" y="481091"/>
          <a:ext cx="4253865" cy="425386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Life</a:t>
          </a:r>
        </a:p>
      </dsp:txBody>
      <dsp:txXfrm>
        <a:off x="4019867" y="3241040"/>
        <a:ext cx="2278856" cy="1114107"/>
      </dsp:txXfrm>
    </dsp:sp>
    <dsp:sp modelId="{6348D595-A16E-4D69-A665-7D01B79C03A2}">
      <dsp:nvSpPr>
        <dsp:cNvPr id="0" name=""/>
        <dsp:cNvSpPr/>
      </dsp:nvSpPr>
      <dsp:spPr>
        <a:xfrm>
          <a:off x="2919433" y="329168"/>
          <a:ext cx="4253865" cy="425386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Faith</a:t>
          </a:r>
        </a:p>
      </dsp:txBody>
      <dsp:txXfrm>
        <a:off x="3412172" y="1230582"/>
        <a:ext cx="1519237" cy="1266031"/>
      </dsp:txXfrm>
    </dsp:sp>
    <dsp:sp modelId="{71BF778A-1462-40C4-B145-8E88EB1388EA}">
      <dsp:nvSpPr>
        <dsp:cNvPr id="0" name=""/>
        <dsp:cNvSpPr/>
      </dsp:nvSpPr>
      <dsp:spPr>
        <a:xfrm>
          <a:off x="2831668" y="65833"/>
          <a:ext cx="4780534" cy="47805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7035B5-5D15-4BB9-8C1C-79B8C6AB34D7}">
      <dsp:nvSpPr>
        <dsp:cNvPr id="0" name=""/>
        <dsp:cNvSpPr/>
      </dsp:nvSpPr>
      <dsp:spPr>
        <a:xfrm>
          <a:off x="2743708" y="217488"/>
          <a:ext cx="4780534" cy="47805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B30845-8410-48DC-B723-75298A55FDAA}">
      <dsp:nvSpPr>
        <dsp:cNvPr id="0" name=""/>
        <dsp:cNvSpPr/>
      </dsp:nvSpPr>
      <dsp:spPr>
        <a:xfrm>
          <a:off x="2655747" y="65833"/>
          <a:ext cx="4780534" cy="47805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3/24/2022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51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8712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3/24/2022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8569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8399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8707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7526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506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2114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0773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802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3/24/2022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622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3/24/2022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349441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22726-0020-407C-B3B1-9F0EB915D266}"/>
              </a:ext>
            </a:extLst>
          </p:cNvPr>
          <p:cNvSpPr>
            <a:spLocks noGrp="1"/>
          </p:cNvSpPr>
          <p:nvPr>
            <p:ph type="ctrTitle"/>
          </p:nvPr>
        </p:nvSpPr>
        <p:spPr>
          <a:xfrm>
            <a:off x="4703402" y="1841412"/>
            <a:ext cx="6406559" cy="2688020"/>
          </a:xfrm>
        </p:spPr>
        <p:txBody>
          <a:bodyPr>
            <a:normAutofit fontScale="90000"/>
          </a:bodyPr>
          <a:lstStyle/>
          <a:p>
            <a:pPr algn="l"/>
            <a:r>
              <a:rPr lang="en-GB" dirty="0">
                <a:solidFill>
                  <a:schemeClr val="bg1"/>
                </a:solidFill>
              </a:rPr>
              <a:t>PARISH</a:t>
            </a:r>
            <a:br>
              <a:rPr lang="en-GB" dirty="0">
                <a:solidFill>
                  <a:schemeClr val="bg1"/>
                </a:solidFill>
              </a:rPr>
            </a:br>
            <a:r>
              <a:rPr lang="en-GB" dirty="0">
                <a:solidFill>
                  <a:schemeClr val="bg1"/>
                </a:solidFill>
              </a:rPr>
              <a:t>SCHOOL</a:t>
            </a:r>
            <a:br>
              <a:rPr lang="en-GB" dirty="0">
                <a:solidFill>
                  <a:schemeClr val="bg1"/>
                </a:solidFill>
              </a:rPr>
            </a:br>
            <a:r>
              <a:rPr lang="en-GB" dirty="0">
                <a:solidFill>
                  <a:schemeClr val="bg1"/>
                </a:solidFill>
              </a:rPr>
              <a:t>HOME</a:t>
            </a:r>
          </a:p>
        </p:txBody>
      </p:sp>
      <p:sp>
        <p:nvSpPr>
          <p:cNvPr id="3" name="Subtitle 2">
            <a:extLst>
              <a:ext uri="{FF2B5EF4-FFF2-40B4-BE49-F238E27FC236}">
                <a16:creationId xmlns:a16="http://schemas.microsoft.com/office/drawing/2014/main" id="{CAE6F95D-124D-4437-98DC-FA95571B1A99}"/>
              </a:ext>
            </a:extLst>
          </p:cNvPr>
          <p:cNvSpPr>
            <a:spLocks noGrp="1"/>
          </p:cNvSpPr>
          <p:nvPr>
            <p:ph type="subTitle" idx="1"/>
          </p:nvPr>
        </p:nvSpPr>
        <p:spPr>
          <a:xfrm>
            <a:off x="4703402" y="5206246"/>
            <a:ext cx="6433990" cy="1024128"/>
          </a:xfrm>
        </p:spPr>
        <p:txBody>
          <a:bodyPr>
            <a:normAutofit/>
          </a:bodyPr>
          <a:lstStyle/>
          <a:p>
            <a:pPr algn="l"/>
            <a:endParaRPr lang="en-GB">
              <a:solidFill>
                <a:schemeClr val="tx1"/>
              </a:solidFill>
            </a:endParaRPr>
          </a:p>
        </p:txBody>
      </p:sp>
      <p:pic>
        <p:nvPicPr>
          <p:cNvPr id="4" name="Picture 3" descr="Bright white natural marble texture pattern">
            <a:extLst>
              <a:ext uri="{FF2B5EF4-FFF2-40B4-BE49-F238E27FC236}">
                <a16:creationId xmlns:a16="http://schemas.microsoft.com/office/drawing/2014/main" id="{E607340D-C7DD-F9EE-6F30-AE4917FBAF6B}"/>
              </a:ext>
            </a:extLst>
          </p:cNvPr>
          <p:cNvPicPr>
            <a:picLocks noChangeAspect="1"/>
          </p:cNvPicPr>
          <p:nvPr/>
        </p:nvPicPr>
        <p:blipFill rotWithShape="1">
          <a:blip r:embed="rId2"/>
          <a:srcRect l="14418" r="14059" b="1"/>
          <a:stretch/>
        </p:blipFill>
        <p:spPr>
          <a:xfrm>
            <a:off x="20" y="1225106"/>
            <a:ext cx="4059915" cy="3788958"/>
          </a:xfrm>
          <a:prstGeom prst="rect">
            <a:avLst/>
          </a:prstGeom>
        </p:spPr>
      </p:pic>
    </p:spTree>
    <p:extLst>
      <p:ext uri="{BB962C8B-B14F-4D97-AF65-F5344CB8AC3E}">
        <p14:creationId xmlns:p14="http://schemas.microsoft.com/office/powerpoint/2010/main" val="370633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B9D8-D969-40FA-AC34-E9CDF47E2835}"/>
              </a:ext>
            </a:extLst>
          </p:cNvPr>
          <p:cNvSpPr>
            <a:spLocks noGrp="1"/>
          </p:cNvSpPr>
          <p:nvPr>
            <p:ph type="title"/>
          </p:nvPr>
        </p:nvSpPr>
        <p:spPr/>
        <p:txBody>
          <a:bodyPr/>
          <a:lstStyle/>
          <a:p>
            <a:r>
              <a:rPr lang="en-GB" dirty="0"/>
              <a:t>BOBBY ANGEL</a:t>
            </a:r>
          </a:p>
        </p:txBody>
      </p:sp>
      <p:sp>
        <p:nvSpPr>
          <p:cNvPr id="3" name="Content Placeholder 2">
            <a:extLst>
              <a:ext uri="{FF2B5EF4-FFF2-40B4-BE49-F238E27FC236}">
                <a16:creationId xmlns:a16="http://schemas.microsoft.com/office/drawing/2014/main" id="{1E7756A5-CCC2-45A5-A520-BB4CB7FBA7CE}"/>
              </a:ext>
            </a:extLst>
          </p:cNvPr>
          <p:cNvSpPr>
            <a:spLocks noGrp="1"/>
          </p:cNvSpPr>
          <p:nvPr>
            <p:ph idx="1"/>
          </p:nvPr>
        </p:nvSpPr>
        <p:spPr/>
        <p:txBody>
          <a:bodyPr>
            <a:normAutofit lnSpcReduction="10000"/>
          </a:bodyPr>
          <a:lstStyle/>
          <a:p>
            <a:r>
              <a:rPr lang="en-GB" dirty="0"/>
              <a:t>As a parent and Catholic school teacher, I’m accustomed to my children and students looking to me as if I had sufficient wisdom and life experience to explain everything. Like the majority of the world, I had zero answers in the face of those difficult months, and what looked to be a quiet summer provided no emotional or mental respite. Ultimately, I realized that unless I re-</a:t>
            </a:r>
            <a:r>
              <a:rPr lang="en-GB" dirty="0" err="1"/>
              <a:t>centered</a:t>
            </a:r>
            <a:r>
              <a:rPr lang="en-GB" dirty="0"/>
              <a:t> my life on Christ and the peace that only he could give, there was no hope for me to offer any peace to my 18 students, colleagues, or children. It was a lesson that took some time and humility for me to realize…</a:t>
            </a:r>
          </a:p>
        </p:txBody>
      </p:sp>
    </p:spTree>
    <p:extLst>
      <p:ext uri="{BB962C8B-B14F-4D97-AF65-F5344CB8AC3E}">
        <p14:creationId xmlns:p14="http://schemas.microsoft.com/office/powerpoint/2010/main" val="45653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C3D2-0346-4AB0-879B-E1B90C625CB4}"/>
              </a:ext>
            </a:extLst>
          </p:cNvPr>
          <p:cNvSpPr>
            <a:spLocks noGrp="1"/>
          </p:cNvSpPr>
          <p:nvPr>
            <p:ph type="title"/>
          </p:nvPr>
        </p:nvSpPr>
        <p:spPr/>
        <p:txBody>
          <a:bodyPr/>
          <a:lstStyle/>
          <a:p>
            <a:r>
              <a:rPr lang="en-GB" dirty="0"/>
              <a:t>WAYS TO ENGAGE FAMILIES</a:t>
            </a:r>
          </a:p>
        </p:txBody>
      </p:sp>
      <p:sp>
        <p:nvSpPr>
          <p:cNvPr id="3" name="Content Placeholder 2">
            <a:extLst>
              <a:ext uri="{FF2B5EF4-FFF2-40B4-BE49-F238E27FC236}">
                <a16:creationId xmlns:a16="http://schemas.microsoft.com/office/drawing/2014/main" id="{286C74F0-EF5C-448B-BF26-2B09C146EAE4}"/>
              </a:ext>
            </a:extLst>
          </p:cNvPr>
          <p:cNvSpPr>
            <a:spLocks noGrp="1"/>
          </p:cNvSpPr>
          <p:nvPr>
            <p:ph idx="1"/>
          </p:nvPr>
        </p:nvSpPr>
        <p:spPr/>
        <p:txBody>
          <a:bodyPr/>
          <a:lstStyle/>
          <a:p>
            <a:pPr marL="457200" indent="-457200">
              <a:buFont typeface="Arial" panose="020B0604020202020204" pitchFamily="34" charset="0"/>
              <a:buChar char="•"/>
            </a:pPr>
            <a:r>
              <a:rPr lang="en-GB" dirty="0"/>
              <a:t>EXAMPLE – WHAT YOUR FAITH MEANS TO YOU (RE-ENGAGING)</a:t>
            </a:r>
          </a:p>
          <a:p>
            <a:pPr marL="457200" indent="-457200">
              <a:buFont typeface="Arial" panose="020B0604020202020204" pitchFamily="34" charset="0"/>
              <a:buChar char="•"/>
            </a:pPr>
            <a:r>
              <a:rPr lang="en-GB" dirty="0"/>
              <a:t>RE-VITALISING CUSTOMS</a:t>
            </a:r>
          </a:p>
          <a:p>
            <a:pPr marL="457200" indent="-457200">
              <a:buFont typeface="Arial" panose="020B0604020202020204" pitchFamily="34" charset="0"/>
              <a:buChar char="•"/>
            </a:pPr>
            <a:r>
              <a:rPr lang="en-GB" dirty="0"/>
              <a:t>SPIRITUAL DEVELOPMENT GROUP</a:t>
            </a:r>
          </a:p>
          <a:p>
            <a:pPr marL="457200" indent="-457200">
              <a:buFont typeface="Arial" panose="020B0604020202020204" pitchFamily="34" charset="0"/>
              <a:buChar char="•"/>
            </a:pPr>
            <a:r>
              <a:rPr lang="en-GB" dirty="0"/>
              <a:t>GRADUAL RE-INTRODUCTION</a:t>
            </a:r>
          </a:p>
          <a:p>
            <a:pPr marL="457200" indent="-457200">
              <a:buFont typeface="Arial" panose="020B0604020202020204" pitchFamily="34" charset="0"/>
              <a:buChar char="•"/>
            </a:pPr>
            <a:r>
              <a:rPr lang="en-GB" dirty="0"/>
              <a:t>NEW ENDEAVOURS</a:t>
            </a:r>
          </a:p>
        </p:txBody>
      </p:sp>
    </p:spTree>
    <p:extLst>
      <p:ext uri="{BB962C8B-B14F-4D97-AF65-F5344CB8AC3E}">
        <p14:creationId xmlns:p14="http://schemas.microsoft.com/office/powerpoint/2010/main" val="235985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1E7C-2066-43FC-970E-415E4B5B8516}"/>
              </a:ext>
            </a:extLst>
          </p:cNvPr>
          <p:cNvSpPr>
            <a:spLocks noGrp="1"/>
          </p:cNvSpPr>
          <p:nvPr>
            <p:ph type="title"/>
          </p:nvPr>
        </p:nvSpPr>
        <p:spPr/>
        <p:txBody>
          <a:bodyPr/>
          <a:lstStyle/>
          <a:p>
            <a:r>
              <a:rPr lang="en-GB" dirty="0"/>
              <a:t>Ways to engage parish</a:t>
            </a:r>
          </a:p>
        </p:txBody>
      </p:sp>
      <p:sp>
        <p:nvSpPr>
          <p:cNvPr id="3" name="Content Placeholder 2">
            <a:extLst>
              <a:ext uri="{FF2B5EF4-FFF2-40B4-BE49-F238E27FC236}">
                <a16:creationId xmlns:a16="http://schemas.microsoft.com/office/drawing/2014/main" id="{D095D87A-B75C-43AF-850D-42D1C9B6D9C1}"/>
              </a:ext>
            </a:extLst>
          </p:cNvPr>
          <p:cNvSpPr>
            <a:spLocks noGrp="1"/>
          </p:cNvSpPr>
          <p:nvPr>
            <p:ph idx="1"/>
          </p:nvPr>
        </p:nvSpPr>
        <p:spPr/>
        <p:txBody>
          <a:bodyPr/>
          <a:lstStyle/>
          <a:p>
            <a:pPr marL="457200" indent="-457200">
              <a:buFont typeface="Arial" panose="020B0604020202020204" pitchFamily="34" charset="0"/>
              <a:buChar char="•"/>
            </a:pPr>
            <a:r>
              <a:rPr lang="en-GB" dirty="0"/>
              <a:t>BE IN CONTACT WITH CLERGY</a:t>
            </a:r>
          </a:p>
          <a:p>
            <a:pPr marL="457200" indent="-457200">
              <a:buFont typeface="Arial" panose="020B0604020202020204" pitchFamily="34" charset="0"/>
              <a:buChar char="•"/>
            </a:pPr>
            <a:r>
              <a:rPr lang="en-GB" dirty="0"/>
              <a:t>SCHOOL MASS</a:t>
            </a:r>
          </a:p>
          <a:p>
            <a:pPr marL="457200" indent="-457200">
              <a:buFont typeface="Arial" panose="020B0604020202020204" pitchFamily="34" charset="0"/>
              <a:buChar char="•"/>
            </a:pPr>
            <a:r>
              <a:rPr lang="en-GB" dirty="0"/>
              <a:t>USE CLPL TO CATECHIZE</a:t>
            </a:r>
          </a:p>
          <a:p>
            <a:pPr marL="457200" indent="-457200">
              <a:buFont typeface="Arial" panose="020B0604020202020204" pitchFamily="34" charset="0"/>
              <a:buChar char="•"/>
            </a:pPr>
            <a:r>
              <a:rPr lang="en-GB" dirty="0"/>
              <a:t>CHILDREN’S LITURGY</a:t>
            </a:r>
          </a:p>
          <a:p>
            <a:pPr marL="457200" indent="-457200">
              <a:buFont typeface="Arial" panose="020B0604020202020204" pitchFamily="34" charset="0"/>
              <a:buChar char="•"/>
            </a:pPr>
            <a:r>
              <a:rPr lang="en-GB" dirty="0"/>
              <a:t>TALK ABOUT THE SUNDAY GOSPEL</a:t>
            </a:r>
          </a:p>
          <a:p>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40204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website&#10;&#10;Description automatically generated">
            <a:extLst>
              <a:ext uri="{FF2B5EF4-FFF2-40B4-BE49-F238E27FC236}">
                <a16:creationId xmlns:a16="http://schemas.microsoft.com/office/drawing/2014/main" id="{AF7A9A76-F385-4E76-99D4-F915F1ECF34E}"/>
              </a:ext>
            </a:extLst>
          </p:cNvPr>
          <p:cNvPicPr>
            <a:picLocks noGrp="1" noChangeAspect="1"/>
          </p:cNvPicPr>
          <p:nvPr>
            <p:ph idx="1"/>
          </p:nvPr>
        </p:nvPicPr>
        <p:blipFill rotWithShape="1">
          <a:blip r:embed="rId2"/>
          <a:srcRect t="16886" b="40083"/>
          <a:stretch/>
        </p:blipFill>
        <p:spPr>
          <a:xfrm>
            <a:off x="20" y="10"/>
            <a:ext cx="12191980" cy="6857990"/>
          </a:xfrm>
          <a:prstGeom prst="rect">
            <a:avLst/>
          </a:prstGeom>
        </p:spPr>
      </p:pic>
    </p:spTree>
    <p:extLst>
      <p:ext uri="{BB962C8B-B14F-4D97-AF65-F5344CB8AC3E}">
        <p14:creationId xmlns:p14="http://schemas.microsoft.com/office/powerpoint/2010/main" val="395385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0FDDE-1A72-428F-B360-EBEA03402F1F}"/>
              </a:ext>
            </a:extLst>
          </p:cNvPr>
          <p:cNvSpPr>
            <a:spLocks noGrp="1"/>
          </p:cNvSpPr>
          <p:nvPr>
            <p:ph type="title"/>
          </p:nvPr>
        </p:nvSpPr>
        <p:spPr>
          <a:xfrm>
            <a:off x="960438" y="317499"/>
            <a:ext cx="4500737" cy="2095501"/>
          </a:xfrm>
        </p:spPr>
        <p:txBody>
          <a:bodyPr>
            <a:normAutofit/>
          </a:bodyPr>
          <a:lstStyle/>
          <a:p>
            <a:endParaRPr lang="en-GB">
              <a:solidFill>
                <a:schemeClr val="tx1"/>
              </a:solidFill>
            </a:endParaRPr>
          </a:p>
        </p:txBody>
      </p:sp>
      <p:sp>
        <p:nvSpPr>
          <p:cNvPr id="3" name="Content Placeholder 2">
            <a:extLst>
              <a:ext uri="{FF2B5EF4-FFF2-40B4-BE49-F238E27FC236}">
                <a16:creationId xmlns:a16="http://schemas.microsoft.com/office/drawing/2014/main" id="{6AE7632A-E129-40E8-AADC-1C47933806C9}"/>
              </a:ext>
            </a:extLst>
          </p:cNvPr>
          <p:cNvSpPr>
            <a:spLocks noGrp="1"/>
          </p:cNvSpPr>
          <p:nvPr>
            <p:ph idx="1"/>
          </p:nvPr>
        </p:nvSpPr>
        <p:spPr>
          <a:xfrm>
            <a:off x="960438" y="317499"/>
            <a:ext cx="4500737" cy="5864226"/>
          </a:xfrm>
        </p:spPr>
        <p:txBody>
          <a:bodyPr anchor="t">
            <a:normAutofit/>
          </a:bodyPr>
          <a:lstStyle/>
          <a:p>
            <a:endParaRPr lang="en-GB" dirty="0"/>
          </a:p>
          <a:p>
            <a:endParaRPr lang="en-GB" dirty="0"/>
          </a:p>
          <a:p>
            <a:r>
              <a:rPr lang="en-GB" dirty="0"/>
              <a:t>WHAT I BELIEVE ABOUT THE EUCHARIST HAS NEVER REALLY CHANGED: THE WAY IN WHICH IT IS EXPEREINCED AND EXPRESSED HAS IN MAMY WAYS.</a:t>
            </a:r>
          </a:p>
        </p:txBody>
      </p:sp>
      <p:pic>
        <p:nvPicPr>
          <p:cNvPr id="4" name="Picture 3">
            <a:extLst>
              <a:ext uri="{FF2B5EF4-FFF2-40B4-BE49-F238E27FC236}">
                <a16:creationId xmlns:a16="http://schemas.microsoft.com/office/drawing/2014/main" id="{F8C9EB57-1B01-4314-91A9-99116F7662D8}"/>
              </a:ext>
            </a:extLst>
          </p:cNvPr>
          <p:cNvPicPr>
            <a:picLocks noChangeAspect="1"/>
          </p:cNvPicPr>
          <p:nvPr/>
        </p:nvPicPr>
        <p:blipFill rotWithShape="1">
          <a:blip r:embed="rId2"/>
          <a:srcRect r="49987"/>
          <a:stretch/>
        </p:blipFill>
        <p:spPr>
          <a:xfrm>
            <a:off x="6094474" y="10"/>
            <a:ext cx="6097526" cy="6857990"/>
          </a:xfrm>
          <a:prstGeom prst="rect">
            <a:avLst/>
          </a:prstGeom>
        </p:spPr>
      </p:pic>
    </p:spTree>
    <p:extLst>
      <p:ext uri="{BB962C8B-B14F-4D97-AF65-F5344CB8AC3E}">
        <p14:creationId xmlns:p14="http://schemas.microsoft.com/office/powerpoint/2010/main" val="38111454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414F-3930-4FEC-8442-D47398521EF7}"/>
              </a:ext>
            </a:extLst>
          </p:cNvPr>
          <p:cNvSpPr>
            <a:spLocks noGrp="1"/>
          </p:cNvSpPr>
          <p:nvPr>
            <p:ph type="title"/>
          </p:nvPr>
        </p:nvSpPr>
        <p:spPr>
          <a:xfrm>
            <a:off x="1123950" y="142875"/>
            <a:ext cx="10706100" cy="2076449"/>
          </a:xfrm>
        </p:spPr>
        <p:txBody>
          <a:bodyPr>
            <a:noAutofit/>
          </a:bodyPr>
          <a:lstStyle/>
          <a:p>
            <a:r>
              <a:rPr lang="en-GB" sz="4000" dirty="0"/>
              <a:t>IN ALL THINGS, BRING ORDER OUT OF CHAOS.</a:t>
            </a:r>
          </a:p>
        </p:txBody>
      </p:sp>
      <p:sp>
        <p:nvSpPr>
          <p:cNvPr id="3" name="Content Placeholder 2">
            <a:extLst>
              <a:ext uri="{FF2B5EF4-FFF2-40B4-BE49-F238E27FC236}">
                <a16:creationId xmlns:a16="http://schemas.microsoft.com/office/drawing/2014/main" id="{A2EF3E1B-6995-4AD6-8DF6-C7CBFD2DE323}"/>
              </a:ext>
            </a:extLst>
          </p:cNvPr>
          <p:cNvSpPr>
            <a:spLocks noGrp="1"/>
          </p:cNvSpPr>
          <p:nvPr>
            <p:ph idx="1"/>
          </p:nvPr>
        </p:nvSpPr>
        <p:spPr>
          <a:xfrm>
            <a:off x="142875" y="2352675"/>
            <a:ext cx="11868150" cy="4362450"/>
          </a:xfrm>
        </p:spPr>
        <p:txBody>
          <a:bodyPr>
            <a:normAutofit fontScale="62500" lnSpcReduction="20000"/>
          </a:bodyPr>
          <a:lstStyle/>
          <a:p>
            <a:r>
              <a:rPr lang="en-GB" sz="3800" dirty="0"/>
              <a:t>Jesus Christ is the answer to which every human life is the question. In these chaotic times, people long for truth, order, stability, meaning, and direction. The Church offers the exact antidote to all that poisons the human spirit today. Catholics should be confident that when they preach Jesus Christ and him crucified, when they share the truths of the Faith and the way of life given by Christ and imitated by Our Lady and all the saints, they are sharing precisely what every person needs in order to find salvation and eternal life. </a:t>
            </a:r>
          </a:p>
          <a:p>
            <a:r>
              <a:rPr lang="en-GB" sz="3800" dirty="0"/>
              <a:t>Catholics do not sell their own opinions in the marketplace of human ideas. They share the gift of deliverance from sin and death unto eternal life with God. They share a pattern of life and society that hastens the building-up of God’s Kingdom on earth. The Church is a home for all people, and the only sure vessel by which all people can find their way to that eternal home Christ has prepared for those who believe in him and love him.</a:t>
            </a:r>
          </a:p>
          <a:p>
            <a:endParaRPr lang="en-GB" dirty="0"/>
          </a:p>
          <a:p>
            <a:endParaRPr lang="en-GB" dirty="0"/>
          </a:p>
        </p:txBody>
      </p:sp>
    </p:spTree>
    <p:extLst>
      <p:ext uri="{BB962C8B-B14F-4D97-AF65-F5344CB8AC3E}">
        <p14:creationId xmlns:p14="http://schemas.microsoft.com/office/powerpoint/2010/main" val="151015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6AB20-3D4B-4657-BA05-5FFA8DE3055F}"/>
              </a:ext>
            </a:extLst>
          </p:cNvPr>
          <p:cNvSpPr>
            <a:spLocks noGrp="1"/>
          </p:cNvSpPr>
          <p:nvPr>
            <p:ph type="title"/>
          </p:nvPr>
        </p:nvSpPr>
        <p:spPr>
          <a:xfrm>
            <a:off x="960438" y="639763"/>
            <a:ext cx="6021207" cy="3227387"/>
          </a:xfrm>
        </p:spPr>
        <p:txBody>
          <a:bodyPr vert="horz" lIns="91440" tIns="45720" rIns="91440" bIns="45720" rtlCol="0" anchor="b">
            <a:normAutofit/>
          </a:bodyPr>
          <a:lstStyle/>
          <a:p>
            <a:r>
              <a:rPr lang="en-US" sz="8800">
                <a:solidFill>
                  <a:schemeClr val="tx1"/>
                </a:solidFill>
              </a:rPr>
              <a:t>HILLEL THE ELDER</a:t>
            </a:r>
          </a:p>
        </p:txBody>
      </p:sp>
      <p:sp>
        <p:nvSpPr>
          <p:cNvPr id="13" name="Rectangle 12">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986216D-3C80-42BB-8CAC-0194EB2587C4}"/>
              </a:ext>
            </a:extLst>
          </p:cNvPr>
          <p:cNvPicPr>
            <a:picLocks noGrp="1" noChangeAspect="1"/>
          </p:cNvPicPr>
          <p:nvPr>
            <p:ph idx="1"/>
          </p:nvPr>
        </p:nvPicPr>
        <p:blipFill rotWithShape="1">
          <a:blip r:embed="rId2"/>
          <a:srcRect t="606" r="-2" b="-2"/>
          <a:stretch/>
        </p:blipFill>
        <p:spPr>
          <a:xfrm>
            <a:off x="7534655" y="10"/>
            <a:ext cx="4657345" cy="6857990"/>
          </a:xfrm>
          <a:prstGeom prst="rect">
            <a:avLst/>
          </a:prstGeom>
        </p:spPr>
      </p:pic>
    </p:spTree>
    <p:extLst>
      <p:ext uri="{BB962C8B-B14F-4D97-AF65-F5344CB8AC3E}">
        <p14:creationId xmlns:p14="http://schemas.microsoft.com/office/powerpoint/2010/main" val="417707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FD5B-C239-42C0-B60C-47BB20877AF9}"/>
              </a:ext>
            </a:extLst>
          </p:cNvPr>
          <p:cNvSpPr>
            <a:spLocks noGrp="1"/>
          </p:cNvSpPr>
          <p:nvPr>
            <p:ph type="title"/>
          </p:nvPr>
        </p:nvSpPr>
        <p:spPr>
          <a:xfrm>
            <a:off x="960120" y="317814"/>
            <a:ext cx="10268712" cy="1606236"/>
          </a:xfrm>
        </p:spPr>
        <p:txBody>
          <a:bodyPr>
            <a:normAutofit fontScale="90000"/>
          </a:bodyPr>
          <a:lstStyle/>
          <a:p>
            <a:br>
              <a:rPr lang="en-GB" dirty="0"/>
            </a:br>
            <a:r>
              <a:rPr lang="en-GB" dirty="0"/>
              <a:t>IF NOT ME THEN WHO ?</a:t>
            </a:r>
          </a:p>
        </p:txBody>
      </p:sp>
      <p:sp>
        <p:nvSpPr>
          <p:cNvPr id="3" name="Content Placeholder 2">
            <a:extLst>
              <a:ext uri="{FF2B5EF4-FFF2-40B4-BE49-F238E27FC236}">
                <a16:creationId xmlns:a16="http://schemas.microsoft.com/office/drawing/2014/main" id="{0B5C740F-E89F-4235-8E97-435D9E2D9B79}"/>
              </a:ext>
            </a:extLst>
          </p:cNvPr>
          <p:cNvSpPr>
            <a:spLocks noGrp="1"/>
          </p:cNvSpPr>
          <p:nvPr>
            <p:ph idx="1"/>
          </p:nvPr>
        </p:nvSpPr>
        <p:spPr/>
        <p:txBody>
          <a:bodyPr>
            <a:normAutofit/>
          </a:bodyPr>
          <a:lstStyle/>
          <a:p>
            <a:r>
              <a:rPr lang="en-GB" sz="5900" dirty="0"/>
              <a:t>IF NOT NOW THEN WHEN ? </a:t>
            </a:r>
          </a:p>
        </p:txBody>
      </p:sp>
    </p:spTree>
    <p:extLst>
      <p:ext uri="{BB962C8B-B14F-4D97-AF65-F5344CB8AC3E}">
        <p14:creationId xmlns:p14="http://schemas.microsoft.com/office/powerpoint/2010/main" val="319441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774F0-C1BB-47EE-8B20-A303F3F4FDBD}"/>
              </a:ext>
            </a:extLst>
          </p:cNvPr>
          <p:cNvSpPr>
            <a:spLocks noGrp="1"/>
          </p:cNvSpPr>
          <p:nvPr>
            <p:ph type="title"/>
          </p:nvPr>
        </p:nvSpPr>
        <p:spPr>
          <a:xfrm>
            <a:off x="961644" y="4572003"/>
            <a:ext cx="10268712" cy="1169121"/>
          </a:xfrm>
        </p:spPr>
        <p:txBody>
          <a:bodyPr vert="horz" lIns="91440" tIns="45720" rIns="91440" bIns="45720" rtlCol="0" anchor="ctr">
            <a:normAutofit fontScale="90000"/>
          </a:bodyPr>
          <a:lstStyle/>
          <a:p>
            <a:pPr algn="ctr"/>
            <a:r>
              <a:rPr lang="en-US" sz="7200" dirty="0" err="1"/>
              <a:t>ImmediaTE</a:t>
            </a:r>
            <a:r>
              <a:rPr lang="en-US" sz="7200" dirty="0"/>
              <a:t> AND TRANSIENT </a:t>
            </a:r>
          </a:p>
        </p:txBody>
      </p:sp>
      <p:pic>
        <p:nvPicPr>
          <p:cNvPr id="5" name="Picture 4">
            <a:extLst>
              <a:ext uri="{FF2B5EF4-FFF2-40B4-BE49-F238E27FC236}">
                <a16:creationId xmlns:a16="http://schemas.microsoft.com/office/drawing/2014/main" id="{92B84C02-57A4-4791-BB76-69D1D5B01430}"/>
              </a:ext>
            </a:extLst>
          </p:cNvPr>
          <p:cNvPicPr>
            <a:picLocks noChangeAspect="1"/>
          </p:cNvPicPr>
          <p:nvPr/>
        </p:nvPicPr>
        <p:blipFill rotWithShape="1">
          <a:blip r:embed="rId2"/>
          <a:srcRect l="1437" r="234" b="1"/>
          <a:stretch/>
        </p:blipFill>
        <p:spPr>
          <a:xfrm>
            <a:off x="20" y="3"/>
            <a:ext cx="4059916" cy="4212709"/>
          </a:xfrm>
          <a:prstGeom prst="rect">
            <a:avLst/>
          </a:prstGeom>
        </p:spPr>
      </p:pic>
      <p:pic>
        <p:nvPicPr>
          <p:cNvPr id="4" name="Content Placeholder 3">
            <a:extLst>
              <a:ext uri="{FF2B5EF4-FFF2-40B4-BE49-F238E27FC236}">
                <a16:creationId xmlns:a16="http://schemas.microsoft.com/office/drawing/2014/main" id="{5F6DFFE0-4DF1-48FC-920C-42E70289C474}"/>
              </a:ext>
            </a:extLst>
          </p:cNvPr>
          <p:cNvPicPr>
            <a:picLocks noGrp="1" noChangeAspect="1"/>
          </p:cNvPicPr>
          <p:nvPr>
            <p:ph idx="1"/>
          </p:nvPr>
        </p:nvPicPr>
        <p:blipFill rotWithShape="1">
          <a:blip r:embed="rId3"/>
          <a:srcRect l="1147" r="364"/>
          <a:stretch/>
        </p:blipFill>
        <p:spPr>
          <a:xfrm>
            <a:off x="4058412" y="10"/>
            <a:ext cx="4069080" cy="4215374"/>
          </a:xfrm>
          <a:prstGeom prst="rect">
            <a:avLst/>
          </a:prstGeom>
        </p:spPr>
      </p:pic>
      <p:pic>
        <p:nvPicPr>
          <p:cNvPr id="6" name="Picture 5">
            <a:extLst>
              <a:ext uri="{FF2B5EF4-FFF2-40B4-BE49-F238E27FC236}">
                <a16:creationId xmlns:a16="http://schemas.microsoft.com/office/drawing/2014/main" id="{2FDA37BE-A97F-42AE-AAA0-F1CABE59A069}"/>
              </a:ext>
            </a:extLst>
          </p:cNvPr>
          <p:cNvPicPr>
            <a:picLocks noChangeAspect="1"/>
          </p:cNvPicPr>
          <p:nvPr/>
        </p:nvPicPr>
        <p:blipFill rotWithShape="1">
          <a:blip r:embed="rId4"/>
          <a:srcRect r="14084"/>
          <a:stretch/>
        </p:blipFill>
        <p:spPr>
          <a:xfrm>
            <a:off x="8125968" y="-4"/>
            <a:ext cx="4072128" cy="4215384"/>
          </a:xfrm>
          <a:prstGeom prst="rect">
            <a:avLst/>
          </a:prstGeom>
        </p:spPr>
      </p:pic>
    </p:spTree>
    <p:extLst>
      <p:ext uri="{BB962C8B-B14F-4D97-AF65-F5344CB8AC3E}">
        <p14:creationId xmlns:p14="http://schemas.microsoft.com/office/powerpoint/2010/main" val="120652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right light in the sky&#10;&#10;Description automatically generated with low confidence">
            <a:extLst>
              <a:ext uri="{FF2B5EF4-FFF2-40B4-BE49-F238E27FC236}">
                <a16:creationId xmlns:a16="http://schemas.microsoft.com/office/drawing/2014/main" id="{E7C58E74-2393-4B75-972B-70992C1E9F2A}"/>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15207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1F0BBF-0E0F-4354-B3B8-65221FE3A5F2}"/>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endParaRPr lang="en-US" sz="8800">
              <a:solidFill>
                <a:srgbClr val="FFFFFF"/>
              </a:solidFill>
            </a:endParaRPr>
          </a:p>
        </p:txBody>
      </p:sp>
      <p:graphicFrame>
        <p:nvGraphicFramePr>
          <p:cNvPr id="4" name="Content Placeholder 3">
            <a:extLst>
              <a:ext uri="{FF2B5EF4-FFF2-40B4-BE49-F238E27FC236}">
                <a16:creationId xmlns:a16="http://schemas.microsoft.com/office/drawing/2014/main" id="{D0BD5697-3668-4437-88D1-E88DF2E8A7D8}"/>
              </a:ext>
            </a:extLst>
          </p:cNvPr>
          <p:cNvGraphicFramePr>
            <a:graphicFrameLocks noGrp="1"/>
          </p:cNvGraphicFramePr>
          <p:nvPr>
            <p:ph idx="1"/>
            <p:extLst>
              <p:ext uri="{D42A27DB-BD31-4B8C-83A1-F6EECF244321}">
                <p14:modId xmlns:p14="http://schemas.microsoft.com/office/powerpoint/2010/main" val="166015495"/>
              </p:ext>
            </p:extLst>
          </p:nvPr>
        </p:nvGraphicFramePr>
        <p:xfrm>
          <a:off x="960438" y="1117600"/>
          <a:ext cx="10267950" cy="506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86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1F0BBF-0E0F-4354-B3B8-65221FE3A5F2}"/>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endParaRPr lang="en-US" sz="8800">
              <a:solidFill>
                <a:srgbClr val="FFFFFF"/>
              </a:solidFill>
            </a:endParaRPr>
          </a:p>
        </p:txBody>
      </p:sp>
      <p:graphicFrame>
        <p:nvGraphicFramePr>
          <p:cNvPr id="4" name="Content Placeholder 3">
            <a:extLst>
              <a:ext uri="{FF2B5EF4-FFF2-40B4-BE49-F238E27FC236}">
                <a16:creationId xmlns:a16="http://schemas.microsoft.com/office/drawing/2014/main" id="{D0BD5697-3668-4437-88D1-E88DF2E8A7D8}"/>
              </a:ext>
            </a:extLst>
          </p:cNvPr>
          <p:cNvGraphicFramePr>
            <a:graphicFrameLocks noGrp="1"/>
          </p:cNvGraphicFramePr>
          <p:nvPr>
            <p:ph idx="1"/>
            <p:extLst>
              <p:ext uri="{D42A27DB-BD31-4B8C-83A1-F6EECF244321}">
                <p14:modId xmlns:p14="http://schemas.microsoft.com/office/powerpoint/2010/main" val="2088240540"/>
              </p:ext>
            </p:extLst>
          </p:nvPr>
        </p:nvGraphicFramePr>
        <p:xfrm>
          <a:off x="960438" y="1117600"/>
          <a:ext cx="10267950" cy="506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30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27CBDD7-6A01-4B3F-B16A-F50305427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0822 h 6858000"/>
              <a:gd name="connsiteX1" fmla="*/ 643467 w 12192000"/>
              <a:gd name="connsiteY1" fmla="*/ 6217178 h 6858000"/>
              <a:gd name="connsiteX2" fmla="*/ 11548533 w 12192000"/>
              <a:gd name="connsiteY2" fmla="*/ 6217178 h 6858000"/>
              <a:gd name="connsiteX3" fmla="*/ 11548533 w 12192000"/>
              <a:gd name="connsiteY3" fmla="*/ 64082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0822"/>
                </a:moveTo>
                <a:lnTo>
                  <a:pt x="643467" y="6217178"/>
                </a:lnTo>
                <a:lnTo>
                  <a:pt x="11548533" y="6217178"/>
                </a:lnTo>
                <a:lnTo>
                  <a:pt x="11548533" y="640822"/>
                </a:ln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Text&#10;&#10;Description automatically generated">
            <a:extLst>
              <a:ext uri="{FF2B5EF4-FFF2-40B4-BE49-F238E27FC236}">
                <a16:creationId xmlns:a16="http://schemas.microsoft.com/office/drawing/2014/main" id="{EA15BF8F-3B5D-4F95-A931-4F5DF71E3ED4}"/>
              </a:ext>
            </a:extLst>
          </p:cNvPr>
          <p:cNvPicPr>
            <a:picLocks noGrp="1" noChangeAspect="1"/>
          </p:cNvPicPr>
          <p:nvPr>
            <p:ph idx="1"/>
          </p:nvPr>
        </p:nvPicPr>
        <p:blipFill>
          <a:blip r:embed="rId2"/>
          <a:stretch>
            <a:fillRect/>
          </a:stretch>
        </p:blipFill>
        <p:spPr>
          <a:xfrm>
            <a:off x="1149439" y="1264880"/>
            <a:ext cx="9893122" cy="4328240"/>
          </a:xfrm>
          <a:prstGeom prst="rect">
            <a:avLst/>
          </a:prstGeom>
        </p:spPr>
      </p:pic>
    </p:spTree>
    <p:extLst>
      <p:ext uri="{BB962C8B-B14F-4D97-AF65-F5344CB8AC3E}">
        <p14:creationId xmlns:p14="http://schemas.microsoft.com/office/powerpoint/2010/main" val="320423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3E4C4C2-B720-4D50-BFD5-32671F8E7B3D}"/>
              </a:ext>
            </a:extLst>
          </p:cNvPr>
          <p:cNvPicPr>
            <a:picLocks noGrp="1" noChangeAspect="1"/>
          </p:cNvPicPr>
          <p:nvPr>
            <p:ph idx="1"/>
          </p:nvPr>
        </p:nvPicPr>
        <p:blipFill rotWithShape="1">
          <a:blip r:embed="rId2"/>
          <a:srcRect t="18549" r="1" b="39545"/>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DA2A8-00B3-493D-BC7D-ADAAA46C571D}"/>
              </a:ext>
            </a:extLst>
          </p:cNvPr>
          <p:cNvSpPr>
            <a:spLocks noGrp="1"/>
          </p:cNvSpPr>
          <p:nvPr>
            <p:ph type="title"/>
          </p:nvPr>
        </p:nvSpPr>
        <p:spPr>
          <a:xfrm>
            <a:off x="961644" y="4675366"/>
            <a:ext cx="10268712" cy="846223"/>
          </a:xfrm>
        </p:spPr>
        <p:txBody>
          <a:bodyPr vert="horz" lIns="91440" tIns="45720" rIns="91440" bIns="45720" rtlCol="0" anchor="b">
            <a:normAutofit fontScale="90000"/>
          </a:bodyPr>
          <a:lstStyle/>
          <a:p>
            <a:pPr algn="ctr"/>
            <a:r>
              <a:rPr lang="en-US" sz="5400" dirty="0">
                <a:solidFill>
                  <a:srgbClr val="FFFFFF"/>
                </a:solidFill>
              </a:rPr>
              <a:t>FIAT MIHI SECUNDUM VERBUM TUUM</a:t>
            </a:r>
          </a:p>
        </p:txBody>
      </p:sp>
    </p:spTree>
    <p:extLst>
      <p:ext uri="{BB962C8B-B14F-4D97-AF65-F5344CB8AC3E}">
        <p14:creationId xmlns:p14="http://schemas.microsoft.com/office/powerpoint/2010/main" val="2439654137"/>
      </p:ext>
    </p:extLst>
  </p:cSld>
  <p:clrMapOvr>
    <a:masterClrMapping/>
  </p:clrMapOvr>
</p:sld>
</file>

<file path=ppt/theme/theme1.xml><?xml version="1.0" encoding="utf-8"?>
<a:theme xmlns:a="http://schemas.openxmlformats.org/drawingml/2006/main" name="JuxtaposeVTI">
  <a:themeElements>
    <a:clrScheme name="AnalogousFromLightSeedLeftStep">
      <a:dk1>
        <a:srgbClr val="000000"/>
      </a:dk1>
      <a:lt1>
        <a:srgbClr val="FFFFFF"/>
      </a:lt1>
      <a:dk2>
        <a:srgbClr val="242841"/>
      </a:dk2>
      <a:lt2>
        <a:srgbClr val="E8E7E2"/>
      </a:lt2>
      <a:accent1>
        <a:srgbClr val="969DC6"/>
      </a:accent1>
      <a:accent2>
        <a:srgbClr val="7FA0BA"/>
      </a:accent2>
      <a:accent3>
        <a:srgbClr val="83ABAC"/>
      </a:accent3>
      <a:accent4>
        <a:srgbClr val="76AD98"/>
      </a:accent4>
      <a:accent5>
        <a:srgbClr val="84AE8C"/>
      </a:accent5>
      <a:accent6>
        <a:srgbClr val="85B078"/>
      </a:accent6>
      <a:hlink>
        <a:srgbClr val="8B8354"/>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424</TotalTime>
  <Words>431</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Franklin Gothic Demi Cond</vt:lpstr>
      <vt:lpstr>Franklin Gothic Medium</vt:lpstr>
      <vt:lpstr>Wingdings</vt:lpstr>
      <vt:lpstr>JuxtaposeVTI</vt:lpstr>
      <vt:lpstr>PARISH SCHOOL HOME</vt:lpstr>
      <vt:lpstr>HILLEL THE ELDER</vt:lpstr>
      <vt:lpstr> IF NOT ME THEN WHO ?</vt:lpstr>
      <vt:lpstr>ImmediaTE AND TRANSIENT </vt:lpstr>
      <vt:lpstr>PowerPoint Presentation</vt:lpstr>
      <vt:lpstr>PowerPoint Presentation</vt:lpstr>
      <vt:lpstr>PowerPoint Presentation</vt:lpstr>
      <vt:lpstr>PowerPoint Presentation</vt:lpstr>
      <vt:lpstr>FIAT MIHI SECUNDUM VERBUM TUUM</vt:lpstr>
      <vt:lpstr>BOBBY ANGEL</vt:lpstr>
      <vt:lpstr>WAYS TO ENGAGE FAMILIES</vt:lpstr>
      <vt:lpstr>Ways to engage parish</vt:lpstr>
      <vt:lpstr>PowerPoint Presentation</vt:lpstr>
      <vt:lpstr>PowerPoint Presentation</vt:lpstr>
      <vt:lpstr>IN ALL THINGS, BRING ORDER OUT OF CHAOS.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PARISH SCHOOL HOME</dc:title>
  <dc:creator>Anthony Gallagher</dc:creator>
  <cp:lastModifiedBy>Joanna Sweeney</cp:lastModifiedBy>
  <cp:revision>4</cp:revision>
  <dcterms:created xsi:type="dcterms:W3CDTF">2022-03-24T10:29:09Z</dcterms:created>
  <dcterms:modified xsi:type="dcterms:W3CDTF">2022-03-24T19:30:45Z</dcterms:modified>
</cp:coreProperties>
</file>