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5344" autoAdjust="0"/>
  </p:normalViewPr>
  <p:slideViewPr>
    <p:cSldViewPr snapToGrid="0">
      <p:cViewPr varScale="1">
        <p:scale>
          <a:sx n="30" d="100"/>
          <a:sy n="30" d="100"/>
        </p:scale>
        <p:origin x="2056" y="28"/>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4F69C-EF6A-4074-8036-20C39C41D7CF}" type="datetimeFigureOut">
              <a:rPr lang="en-GB" smtClean="0"/>
              <a:t>12/03/2021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3F3FC-E917-4C25-9391-174FB5123FFF}" type="slidenum">
              <a:rPr lang="en-GB" smtClean="0"/>
              <a:t>‹#›</a:t>
            </a:fld>
            <a:endParaRPr lang="en-GB"/>
          </a:p>
        </p:txBody>
      </p:sp>
    </p:spTree>
    <p:extLst>
      <p:ext uri="{BB962C8B-B14F-4D97-AF65-F5344CB8AC3E}">
        <p14:creationId xmlns:p14="http://schemas.microsoft.com/office/powerpoint/2010/main" val="246963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session 1 of our online catechesis for Reconciliation. </a:t>
            </a:r>
          </a:p>
          <a:p>
            <a:endParaRPr lang="en-GB" dirty="0"/>
          </a:p>
          <a:p>
            <a:r>
              <a:rPr lang="en-GB" dirty="0"/>
              <a:t>My name is Joanna and I am going to take you through today’s lesson. </a:t>
            </a:r>
          </a:p>
        </p:txBody>
      </p:sp>
      <p:sp>
        <p:nvSpPr>
          <p:cNvPr id="4" name="Slide Number Placeholder 3"/>
          <p:cNvSpPr>
            <a:spLocks noGrp="1"/>
          </p:cNvSpPr>
          <p:nvPr>
            <p:ph type="sldNum" sz="quarter" idx="5"/>
          </p:nvPr>
        </p:nvSpPr>
        <p:spPr/>
        <p:txBody>
          <a:bodyPr/>
          <a:lstStyle/>
          <a:p>
            <a:fld id="{8A8B124E-74BF-43F6-8037-55533280E105}" type="slidenum">
              <a:rPr lang="en-GB" smtClean="0"/>
              <a:t>1</a:t>
            </a:fld>
            <a:endParaRPr lang="en-GB"/>
          </a:p>
        </p:txBody>
      </p:sp>
    </p:spTree>
    <p:extLst>
      <p:ext uri="{BB962C8B-B14F-4D97-AF65-F5344CB8AC3E}">
        <p14:creationId xmlns:p14="http://schemas.microsoft.com/office/powerpoint/2010/main" val="376948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today’s lesson we will be learning that we are all God’s children and that we are members of our parish community. </a:t>
            </a:r>
          </a:p>
        </p:txBody>
      </p:sp>
      <p:sp>
        <p:nvSpPr>
          <p:cNvPr id="4" name="Slide Number Placeholder 3"/>
          <p:cNvSpPr>
            <a:spLocks noGrp="1"/>
          </p:cNvSpPr>
          <p:nvPr>
            <p:ph type="sldNum" sz="quarter" idx="5"/>
          </p:nvPr>
        </p:nvSpPr>
        <p:spPr/>
        <p:txBody>
          <a:bodyPr/>
          <a:lstStyle/>
          <a:p>
            <a:fld id="{AE73F3FC-E917-4C25-9391-174FB5123FFF}" type="slidenum">
              <a:rPr lang="en-GB" smtClean="0"/>
              <a:t>2</a:t>
            </a:fld>
            <a:endParaRPr lang="en-GB"/>
          </a:p>
        </p:txBody>
      </p:sp>
    </p:spTree>
    <p:extLst>
      <p:ext uri="{BB962C8B-B14F-4D97-AF65-F5344CB8AC3E}">
        <p14:creationId xmlns:p14="http://schemas.microsoft.com/office/powerpoint/2010/main" val="3477021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now going to take a few moments to pray before we begin our lesson today. Make sure you are sitting comfortably, take a few moments to prepare yourself for prayer and then join me in making the sign of the cross. </a:t>
            </a:r>
          </a:p>
          <a:p>
            <a:endParaRPr lang="en-GB" dirty="0"/>
          </a:p>
          <a:p>
            <a:r>
              <a:rPr lang="en-GB" dirty="0"/>
              <a:t>In the Name of the Father and of the Son and of the Holy Spirit Amen.</a:t>
            </a:r>
          </a:p>
          <a:p>
            <a:endParaRPr lang="en-GB" dirty="0"/>
          </a:p>
          <a:p>
            <a:pPr algn="just"/>
            <a:r>
              <a:rPr lang="en-US" dirty="0"/>
              <a:t>God Our Father, You are with us as we gather in prayer. Open our hearts as we listen to your word and</a:t>
            </a:r>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help us to prepare well to receive the Sacrament of Reconciliation. Amen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sz="1800" b="0" i="0" dirty="0">
                <a:effectLst/>
                <a:latin typeface="Calibri Light" panose="020F0302020204030204" pitchFamily="34" charset="0"/>
                <a:ea typeface="Times New Roman" panose="02020603050405020304" pitchFamily="18" charset="0"/>
                <a:cs typeface="Times New Roman" panose="02020603050405020304" pitchFamily="18" charset="0"/>
              </a:rPr>
              <a:t> </a:t>
            </a:r>
            <a:endParaRPr lang="en-GB" sz="1800" b="1" i="1" dirty="0">
              <a:effectLst/>
              <a:latin typeface="Footlight MT Light" panose="0204060206030A020304" pitchFamily="18" charset="0"/>
              <a:ea typeface="Times New Roman" panose="02020603050405020304" pitchFamily="18" charset="0"/>
              <a:cs typeface="Times New Roman" panose="02020603050405020304" pitchFamily="18" charset="0"/>
            </a:endParaRPr>
          </a:p>
          <a:p>
            <a:pPr algn="just"/>
            <a:r>
              <a:rPr lang="en-GB" dirty="0"/>
              <a:t>After Jesus had risen from the dead he appeared to his disciples to give them an important message. We are going to listen to a short passage from Matthew’s Gospel that explains this to us now. </a:t>
            </a:r>
          </a:p>
          <a:p>
            <a:endParaRPr lang="en-GB" dirty="0"/>
          </a:p>
          <a:p>
            <a:pPr algn="l"/>
            <a:r>
              <a:rPr lang="en-US" b="1" i="0" dirty="0">
                <a:solidFill>
                  <a:srgbClr val="000000"/>
                </a:solidFill>
                <a:effectLst/>
                <a:latin typeface="system-ui"/>
              </a:rPr>
              <a:t>Jesus Appears to His Disciples</a:t>
            </a:r>
          </a:p>
          <a:p>
            <a:pPr algn="l"/>
            <a:r>
              <a:rPr lang="en-US" b="1" i="0" baseline="30000" dirty="0">
                <a:solidFill>
                  <a:srgbClr val="000000"/>
                </a:solidFill>
                <a:effectLst/>
                <a:latin typeface="system-ui"/>
              </a:rPr>
              <a:t>16 </a:t>
            </a:r>
            <a:r>
              <a:rPr lang="en-US" b="0" i="0" dirty="0">
                <a:solidFill>
                  <a:srgbClr val="000000"/>
                </a:solidFill>
                <a:effectLst/>
                <a:latin typeface="system-ui"/>
              </a:rPr>
              <a:t>The eleven disciples went to the hill in Galilee where Jesus had told them to go. </a:t>
            </a:r>
            <a:r>
              <a:rPr lang="en-US" b="1" i="0" baseline="30000" dirty="0">
                <a:solidFill>
                  <a:srgbClr val="000000"/>
                </a:solidFill>
                <a:effectLst/>
                <a:latin typeface="system-ui"/>
              </a:rPr>
              <a:t>17 </a:t>
            </a:r>
            <a:r>
              <a:rPr lang="en-US" b="0" i="0" dirty="0">
                <a:solidFill>
                  <a:srgbClr val="000000"/>
                </a:solidFill>
                <a:effectLst/>
                <a:latin typeface="system-ui"/>
              </a:rPr>
              <a:t>When they saw him, they worshiped him, even though some of them doubted. </a:t>
            </a:r>
            <a:r>
              <a:rPr lang="en-US" b="1" i="0" baseline="30000" dirty="0">
                <a:solidFill>
                  <a:srgbClr val="000000"/>
                </a:solidFill>
                <a:effectLst/>
                <a:latin typeface="system-ui"/>
              </a:rPr>
              <a:t>18 </a:t>
            </a:r>
            <a:r>
              <a:rPr lang="en-US" b="0" i="0" dirty="0">
                <a:solidFill>
                  <a:srgbClr val="000000"/>
                </a:solidFill>
                <a:effectLst/>
                <a:latin typeface="system-ui"/>
              </a:rPr>
              <a:t>Jesus drew near and said to them, “I have been given all authority in heaven and on earth. </a:t>
            </a:r>
            <a:r>
              <a:rPr lang="en-US" b="1" i="0" baseline="30000" dirty="0">
                <a:solidFill>
                  <a:srgbClr val="000000"/>
                </a:solidFill>
                <a:effectLst/>
                <a:latin typeface="system-ui"/>
              </a:rPr>
              <a:t>19 </a:t>
            </a:r>
            <a:r>
              <a:rPr lang="en-US" b="0" i="0" dirty="0">
                <a:solidFill>
                  <a:srgbClr val="000000"/>
                </a:solidFill>
                <a:effectLst/>
                <a:latin typeface="system-ui"/>
              </a:rPr>
              <a:t>Go, then, to all peoples everywhere and make them my disciples: baptize them in the name of the Father, the Son, and the Holy Spirit, </a:t>
            </a:r>
            <a:r>
              <a:rPr lang="en-US" b="1" i="0" baseline="30000" dirty="0">
                <a:solidFill>
                  <a:srgbClr val="000000"/>
                </a:solidFill>
                <a:effectLst/>
                <a:latin typeface="system-ui"/>
              </a:rPr>
              <a:t>20 </a:t>
            </a:r>
            <a:r>
              <a:rPr lang="en-US" b="0" i="0" dirty="0">
                <a:solidFill>
                  <a:srgbClr val="000000"/>
                </a:solidFill>
                <a:effectLst/>
                <a:latin typeface="system-ui"/>
              </a:rPr>
              <a:t>and teach them to obey everything I have commanded you. And I will be with you always, to the end of the age.”</a:t>
            </a:r>
          </a:p>
          <a:p>
            <a:endParaRPr lang="en-GB" dirty="0"/>
          </a:p>
          <a:p>
            <a:r>
              <a:rPr lang="en-GB" dirty="0"/>
              <a:t>Let’s bring our time of prayer to a close by praying the Glory Be to the Father:</a:t>
            </a:r>
          </a:p>
          <a:p>
            <a:r>
              <a:rPr lang="en-GB" dirty="0"/>
              <a:t>Glory be to the Father and to the Son and to the Holy Spirit Amen. </a:t>
            </a:r>
          </a:p>
          <a:p>
            <a:r>
              <a:rPr lang="en-GB" dirty="0"/>
              <a:t>In the Name of the Father and of the Son and of the Holy Spirit Amen. </a:t>
            </a:r>
          </a:p>
          <a:p>
            <a:endParaRPr lang="en-GB" dirty="0"/>
          </a:p>
          <a:p>
            <a:endParaRPr lang="en-GB" dirty="0"/>
          </a:p>
        </p:txBody>
      </p:sp>
      <p:sp>
        <p:nvSpPr>
          <p:cNvPr id="4" name="Slide Number Placeholder 3"/>
          <p:cNvSpPr>
            <a:spLocks noGrp="1"/>
          </p:cNvSpPr>
          <p:nvPr>
            <p:ph type="sldNum" sz="quarter" idx="5"/>
          </p:nvPr>
        </p:nvSpPr>
        <p:spPr/>
        <p:txBody>
          <a:bodyPr/>
          <a:lstStyle/>
          <a:p>
            <a:fld id="{AE73F3FC-E917-4C25-9391-174FB5123FFF}" type="slidenum">
              <a:rPr lang="en-GB" smtClean="0"/>
              <a:t>3</a:t>
            </a:fld>
            <a:endParaRPr lang="en-GB"/>
          </a:p>
        </p:txBody>
      </p:sp>
    </p:spTree>
    <p:extLst>
      <p:ext uri="{BB962C8B-B14F-4D97-AF65-F5344CB8AC3E}">
        <p14:creationId xmlns:p14="http://schemas.microsoft.com/office/powerpoint/2010/main" val="29632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passage we just listened to we heard Jesus talking to his disciples. The disciples were good friends of Jesus who believed in him and wanted to do what he said. The first of Jesus’ disciples were Peter, Andrew, James and John. These four, along with eight others were chosen by Jesus to be his special helpers. They were known as the Twelve Apostles. </a:t>
            </a:r>
          </a:p>
          <a:p>
            <a:endParaRPr lang="en-GB" dirty="0"/>
          </a:p>
          <a:p>
            <a:r>
              <a:rPr lang="en-GB" dirty="0"/>
              <a:t>In this passage we hear Jesus telling them to continue his work on earth. He asks them to teach and spread the Good News, to Baptise people and forgive sins. The Twelve Apostles were the first priests and Bishops of the Catholic Church.  </a:t>
            </a:r>
          </a:p>
          <a:p>
            <a:endParaRPr lang="en-GB" dirty="0"/>
          </a:p>
          <a:p>
            <a:r>
              <a:rPr lang="en-GB" dirty="0"/>
              <a:t>Jesus’ followers today are called the Church. Today we are going to think about what it means to belong to the Church and to be a child of God. </a:t>
            </a:r>
          </a:p>
        </p:txBody>
      </p:sp>
      <p:sp>
        <p:nvSpPr>
          <p:cNvPr id="4" name="Slide Number Placeholder 3"/>
          <p:cNvSpPr>
            <a:spLocks noGrp="1"/>
          </p:cNvSpPr>
          <p:nvPr>
            <p:ph type="sldNum" sz="quarter" idx="5"/>
          </p:nvPr>
        </p:nvSpPr>
        <p:spPr/>
        <p:txBody>
          <a:bodyPr/>
          <a:lstStyle/>
          <a:p>
            <a:fld id="{AE73F3FC-E917-4C25-9391-174FB5123FFF}" type="slidenum">
              <a:rPr lang="en-GB" smtClean="0"/>
              <a:t>4</a:t>
            </a:fld>
            <a:endParaRPr lang="en-GB"/>
          </a:p>
        </p:txBody>
      </p:sp>
    </p:spTree>
    <p:extLst>
      <p:ext uri="{BB962C8B-B14F-4D97-AF65-F5344CB8AC3E}">
        <p14:creationId xmlns:p14="http://schemas.microsoft.com/office/powerpoint/2010/main" val="413846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are baptised, we become part of the Catholic Church. Holy Water is poured over our heads and the priest says “I Baptise you in the Name of the Father and of the Son and of the Holy Spirit”. From that moment we are part of God’s family – we are a child of God. </a:t>
            </a:r>
          </a:p>
          <a:p>
            <a:endParaRPr lang="en-GB" dirty="0"/>
          </a:p>
          <a:p>
            <a:r>
              <a:rPr lang="en-GB" dirty="0"/>
              <a:t>And just like your parents will expect you to behave a certain as part of their family or want certain things for you so does God. As part of God’s family, a child of God, we do our best to live as Jesus lived and God wants certain things for us in our life. </a:t>
            </a:r>
          </a:p>
          <a:p>
            <a:endParaRPr lang="en-GB" dirty="0"/>
          </a:p>
          <a:p>
            <a:r>
              <a:rPr lang="en-GB" dirty="0"/>
              <a:t>God’s family is made up of millions and millions of people spread all over the world. As part of God’s family we all try to carry on Jesus’ work on earth. This means we try to do our best to live the way he taught us, by loving God and loving others. We also try to go to Mass in our Church every Sunday. Although we can’t go to Church just now we can still watch Mass on the TV or on a computer. </a:t>
            </a:r>
          </a:p>
          <a:p>
            <a:endParaRPr lang="en-GB" dirty="0"/>
          </a:p>
          <a:p>
            <a:r>
              <a:rPr lang="en-GB" dirty="0"/>
              <a:t>Take a few moments now to think of your Baptism. Maybe you have some photographs you can look at. Who was there? What were you wearing? Do you still have your Baptismal candle?</a:t>
            </a:r>
          </a:p>
          <a:p>
            <a:endParaRPr lang="en-GB" dirty="0"/>
          </a:p>
          <a:p>
            <a:endParaRPr lang="en-GB" dirty="0"/>
          </a:p>
        </p:txBody>
      </p:sp>
      <p:sp>
        <p:nvSpPr>
          <p:cNvPr id="4" name="Slide Number Placeholder 3"/>
          <p:cNvSpPr>
            <a:spLocks noGrp="1"/>
          </p:cNvSpPr>
          <p:nvPr>
            <p:ph type="sldNum" sz="quarter" idx="5"/>
          </p:nvPr>
        </p:nvSpPr>
        <p:spPr/>
        <p:txBody>
          <a:bodyPr/>
          <a:lstStyle/>
          <a:p>
            <a:fld id="{AE73F3FC-E917-4C25-9391-174FB5123FFF}" type="slidenum">
              <a:rPr lang="en-GB" smtClean="0"/>
              <a:t>5</a:t>
            </a:fld>
            <a:endParaRPr lang="en-GB"/>
          </a:p>
        </p:txBody>
      </p:sp>
    </p:spTree>
    <p:extLst>
      <p:ext uri="{BB962C8B-B14F-4D97-AF65-F5344CB8AC3E}">
        <p14:creationId xmlns:p14="http://schemas.microsoft.com/office/powerpoint/2010/main" val="220676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every Church there have a priest to lead us and help us. Priests do Jesus’ work in a special way, just like the Twelve Apostles did. Only priests can say Mass and forgive sins in Confession. They bring the Sacraments to the people of God and help us to be more like Jesus and to know and love him more. </a:t>
            </a:r>
          </a:p>
          <a:p>
            <a:endParaRPr lang="en-GB" dirty="0"/>
          </a:p>
          <a:p>
            <a:r>
              <a:rPr lang="en-GB" dirty="0"/>
              <a:t>Take a few moments to think about your parish priest. What is his name? Does he visit you in school sometimes? Maybe he has visited a sick relative or friend. </a:t>
            </a:r>
          </a:p>
          <a:p>
            <a:endParaRPr lang="en-GB" dirty="0"/>
          </a:p>
          <a:p>
            <a:endParaRPr lang="en-GB" dirty="0"/>
          </a:p>
        </p:txBody>
      </p:sp>
      <p:sp>
        <p:nvSpPr>
          <p:cNvPr id="4" name="Slide Number Placeholder 3"/>
          <p:cNvSpPr>
            <a:spLocks noGrp="1"/>
          </p:cNvSpPr>
          <p:nvPr>
            <p:ph type="sldNum" sz="quarter" idx="5"/>
          </p:nvPr>
        </p:nvSpPr>
        <p:spPr/>
        <p:txBody>
          <a:bodyPr/>
          <a:lstStyle/>
          <a:p>
            <a:fld id="{AE73F3FC-E917-4C25-9391-174FB5123FFF}" type="slidenum">
              <a:rPr lang="en-GB" smtClean="0"/>
              <a:t>6</a:t>
            </a:fld>
            <a:endParaRPr lang="en-GB"/>
          </a:p>
        </p:txBody>
      </p:sp>
    </p:spTree>
    <p:extLst>
      <p:ext uri="{BB962C8B-B14F-4D97-AF65-F5344CB8AC3E}">
        <p14:creationId xmlns:p14="http://schemas.microsoft.com/office/powerpoint/2010/main" val="305841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Church also has a number of people who help the priest. These might be pass keepers (who help to organise the celebration of Mass), readers (who read the Word of God at Mass), altar servers (who assist the priest during Mass), Eucharistic Ministers (who help distribute Communion) or Catechists (who help to teach young children in the parish). And lots, lots more. </a:t>
            </a:r>
          </a:p>
          <a:p>
            <a:endParaRPr lang="en-GB" dirty="0"/>
          </a:p>
          <a:p>
            <a:r>
              <a:rPr lang="en-GB" dirty="0"/>
              <a:t>There will also be lots of groups in your Church who work to help others in your local community. They might give food to those who don’t have enough to eat, they might pray for people, or help people who are finding things difficult in other ways. Many parishes also raise money for people all over the world who are not as fortunate as us. </a:t>
            </a:r>
          </a:p>
          <a:p>
            <a:endParaRPr lang="en-GB" dirty="0"/>
          </a:p>
          <a:p>
            <a:r>
              <a:rPr lang="en-GB" dirty="0"/>
              <a:t>In all of these ways, the people of God work together to continue Jesus’ work on earth just like his first disciples. </a:t>
            </a:r>
          </a:p>
          <a:p>
            <a:endParaRPr lang="en-GB" dirty="0"/>
          </a:p>
          <a:p>
            <a:r>
              <a:rPr lang="en-GB" dirty="0"/>
              <a:t>Take some time now to think about the ways that you might want to help your parish. Maybe you have a friend or family member who helps in the Church. You could ask them some questions about the work that they do. You could also prepare some questions for you parish priest and ask them when you see him school or at Church. </a:t>
            </a:r>
          </a:p>
        </p:txBody>
      </p:sp>
      <p:sp>
        <p:nvSpPr>
          <p:cNvPr id="4" name="Slide Number Placeholder 3"/>
          <p:cNvSpPr>
            <a:spLocks noGrp="1"/>
          </p:cNvSpPr>
          <p:nvPr>
            <p:ph type="sldNum" sz="quarter" idx="5"/>
          </p:nvPr>
        </p:nvSpPr>
        <p:spPr/>
        <p:txBody>
          <a:bodyPr/>
          <a:lstStyle/>
          <a:p>
            <a:fld id="{AE73F3FC-E917-4C25-9391-174FB5123FFF}" type="slidenum">
              <a:rPr lang="en-GB" smtClean="0"/>
              <a:t>7</a:t>
            </a:fld>
            <a:endParaRPr lang="en-GB"/>
          </a:p>
        </p:txBody>
      </p:sp>
    </p:spTree>
    <p:extLst>
      <p:ext uri="{BB962C8B-B14F-4D97-AF65-F5344CB8AC3E}">
        <p14:creationId xmlns:p14="http://schemas.microsoft.com/office/powerpoint/2010/main" val="174665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that even though your parish is closed the Church still continues to God’s work. The priest and the parishioners will be praying for you as you prepare to receive the Sacrament of Reconciliation and you can keep them in your prayers too. </a:t>
            </a:r>
          </a:p>
          <a:p>
            <a:endParaRPr lang="en-GB" dirty="0"/>
          </a:p>
          <a:p>
            <a:r>
              <a:rPr lang="en-GB" dirty="0"/>
              <a:t>As a child of God we should do our best to live as Jesus lived, showing love to others (even when that’s difficult) and showing our love for God through our prayers and going to Mass. Our parish helps us to do this. Perhaps when you are out for your daily exercise you could walk past your church. Your Church might have a grotto or a shrine where you can say a prayer. When Churches reopen, in a few weeks make sure you go a visit Jesus. Maybe you will meet the priest or some of the helpers and you can ask them some questions about the work that they do. </a:t>
            </a:r>
          </a:p>
          <a:p>
            <a:endParaRPr lang="en-GB" dirty="0"/>
          </a:p>
          <a:p>
            <a:r>
              <a:rPr lang="en-GB" dirty="0"/>
              <a:t>Let’s bring our lesson to a close in prayer:</a:t>
            </a:r>
          </a:p>
          <a:p>
            <a:endParaRPr lang="en-GB" dirty="0"/>
          </a:p>
          <a:p>
            <a:r>
              <a:rPr lang="en-GB" dirty="0"/>
              <a:t>In the Name of the Father and of the Son …</a:t>
            </a:r>
          </a:p>
          <a:p>
            <a:endParaRPr lang="en-GB" dirty="0"/>
          </a:p>
          <a:p>
            <a:r>
              <a:rPr lang="en-GB" dirty="0"/>
              <a:t>Jesus, you gave us our priests and our parish so that we can meet you in the Sacraments and to help us continue your work on earth. Thank you for my family at home, in school and my family in the Church. Help us to grow in love for you and others as we prepare to receive the Sacrament of Reconciliation. Amen. </a:t>
            </a:r>
          </a:p>
          <a:p>
            <a:endParaRPr lang="en-GB" dirty="0"/>
          </a:p>
          <a:p>
            <a:r>
              <a:rPr lang="en-GB" dirty="0"/>
              <a:t>In the Name of the Father and of the Son and of the Holy Spirit. Amen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3F3FC-E917-4C25-9391-174FB5123F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134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EECD-4213-4C4B-A550-A20335A12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AC2B78-9014-4095-BFF2-09935D9729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C265C2-0F16-4F7D-AC67-CF8D2475E4C5}"/>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B2D5E905-1E43-4190-943B-3C027C3F6E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714D-56EF-43D8-93DF-83906E395B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264157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79C4-04AA-4D8F-8E95-20A726B832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0309DDE-2075-46C5-8618-CD14965ABC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0F0AE8-D788-4C74-96B0-0309538647A2}"/>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199FDD1F-DCC6-4C1A-86CC-1A6EB9331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50F467-D764-4D6C-BFD1-AA34C559C63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4860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B69F7E-7828-470C-A6F7-5A9D50CB14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F8DFC5-DA23-4AB5-959B-B879A3219E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123DA-24B0-41D1-8967-9BECDEDBD826}"/>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929DE66E-7971-40FF-8E5A-95E814F887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70D89B-C64B-4632-8D8A-679602C1B46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69161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7E7D-3875-4596-AA49-6BDB39FA1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FD0DEF-2E90-4A27-89C1-D1ED2DAB25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CF63A2-A3D5-456B-8D08-4B32E119D90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647D765A-E2F9-4CE0-AAB9-9CA21E06AB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FE47B-D249-4AE1-85C7-033EC686C401}"/>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39115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2DC4E-2842-48DE-A2B7-FD4D135159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903E0C-D911-40E3-A1DA-C20E71A47B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5774D-3E53-472B-96DE-18F2C70C6212}"/>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F2D149F0-34F5-461C-8122-B0D46D3BBD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4B6DEA-6B61-49E0-938D-877DAE8E15BF}"/>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11420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C98D-A7DD-47C2-A6AC-E1CE22011E1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9ABECD-8B0A-4880-9FAE-3973810800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A01CA30-0908-4F8E-A0D0-7CD1CD60B9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DC8A57-62CE-46CA-BAE7-5DC54606F11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D677087D-5313-4DE7-BCB3-9063506188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2C1754-EED5-4DB1-B29A-0E84ABF6E40A}"/>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44997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EF972-074C-4627-BC5C-362C3F55D56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FEEE70-85F6-4610-AD74-1E5764D8F2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1F0AF-F9C6-46E4-A0AC-257BBDF277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7BD24F9-885B-440B-9B29-9367FD20F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D5BB0D-F034-439F-8A73-D22755D6C8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648E2B2-750F-49B6-8BDE-A4D5BB0D9FB6}"/>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8" name="Footer Placeholder 7">
            <a:extLst>
              <a:ext uri="{FF2B5EF4-FFF2-40B4-BE49-F238E27FC236}">
                <a16:creationId xmlns:a16="http://schemas.microsoft.com/office/drawing/2014/main" id="{83C2D541-41DB-48E0-982E-35DE795518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7FB45E-A8C6-4174-9027-D01BF2E81B9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652014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F2CE-B8DA-4D38-A792-2498CB256D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3A6776D-227A-4CB6-8958-FEA8D6A77E7A}"/>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4" name="Footer Placeholder 3">
            <a:extLst>
              <a:ext uri="{FF2B5EF4-FFF2-40B4-BE49-F238E27FC236}">
                <a16:creationId xmlns:a16="http://schemas.microsoft.com/office/drawing/2014/main" id="{EBD8A544-8B00-4283-BADB-14519855B8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5FE174E-338E-41D2-9CE9-33725FEC320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3689675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E21AB-302D-4F16-85E8-9D9B81300A50}"/>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3" name="Footer Placeholder 2">
            <a:extLst>
              <a:ext uri="{FF2B5EF4-FFF2-40B4-BE49-F238E27FC236}">
                <a16:creationId xmlns:a16="http://schemas.microsoft.com/office/drawing/2014/main" id="{BACCAB94-2B9C-4B37-A61B-CCFA2DC714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B8A50F-C8BC-49ED-9A06-EA0F265B5FC4}"/>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6260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18B18-AE29-4B79-9F78-37129CCB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942056-A0DE-4C2C-A9EB-5DAD85A330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626C537-F0B5-44D4-AC9B-CAEE73362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B0D6AE-0F30-47D3-B3FE-C427C6ABB487}"/>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30223C18-40C3-43FC-BD29-81C884D05A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CA9D61-8E7D-4AAF-939C-163594A9A930}"/>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201819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E99B-D8D6-4B39-B0C4-663789403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0CFF30-F478-4BE9-978F-5055622DD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6344794-0B12-43AA-A505-1C3EB0925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4716E-2616-4791-9004-E714E2A0320F}"/>
              </a:ext>
            </a:extLst>
          </p:cNvPr>
          <p:cNvSpPr>
            <a:spLocks noGrp="1"/>
          </p:cNvSpPr>
          <p:nvPr>
            <p:ph type="dt" sz="half" idx="10"/>
          </p:nvPr>
        </p:nvSpPr>
        <p:spPr/>
        <p:txBody>
          <a:bodyPr/>
          <a:lstStyle/>
          <a:p>
            <a:fld id="{2C1B13F1-B5B3-439C-A890-75D314FCA55E}" type="datetimeFigureOut">
              <a:rPr lang="en-GB" smtClean="0"/>
              <a:t>12/03/2021</a:t>
            </a:fld>
            <a:endParaRPr lang="en-GB"/>
          </a:p>
        </p:txBody>
      </p:sp>
      <p:sp>
        <p:nvSpPr>
          <p:cNvPr id="6" name="Footer Placeholder 5">
            <a:extLst>
              <a:ext uri="{FF2B5EF4-FFF2-40B4-BE49-F238E27FC236}">
                <a16:creationId xmlns:a16="http://schemas.microsoft.com/office/drawing/2014/main" id="{634382ED-C3DA-4E47-B020-EDAC85B1A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63FE4F-CCA5-43E3-8432-CBBCAFC49409}"/>
              </a:ext>
            </a:extLst>
          </p:cNvPr>
          <p:cNvSpPr>
            <a:spLocks noGrp="1"/>
          </p:cNvSpPr>
          <p:nvPr>
            <p:ph type="sldNum" sz="quarter" idx="12"/>
          </p:nvPr>
        </p:nvSpPr>
        <p:spPr/>
        <p:txBody>
          <a:bodyPr/>
          <a:lstStyle/>
          <a:p>
            <a:fld id="{C9484731-359F-461F-8EA7-46DE372949DB}" type="slidenum">
              <a:rPr lang="en-GB" smtClean="0"/>
              <a:t>‹#›</a:t>
            </a:fld>
            <a:endParaRPr lang="en-GB"/>
          </a:p>
        </p:txBody>
      </p:sp>
    </p:spTree>
    <p:extLst>
      <p:ext uri="{BB962C8B-B14F-4D97-AF65-F5344CB8AC3E}">
        <p14:creationId xmlns:p14="http://schemas.microsoft.com/office/powerpoint/2010/main" val="191890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205EA9-47AB-4ED9-93D7-3666A5022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59CF2D-2E2E-441C-8E3A-84EC2C0C86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385CB-A148-436B-9E1D-4E43F37B9E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B13F1-B5B3-439C-A890-75D314FCA55E}" type="datetimeFigureOut">
              <a:rPr lang="en-GB" smtClean="0"/>
              <a:t>12/03/2021</a:t>
            </a:fld>
            <a:endParaRPr lang="en-GB"/>
          </a:p>
        </p:txBody>
      </p:sp>
      <p:sp>
        <p:nvSpPr>
          <p:cNvPr id="5" name="Footer Placeholder 4">
            <a:extLst>
              <a:ext uri="{FF2B5EF4-FFF2-40B4-BE49-F238E27FC236}">
                <a16:creationId xmlns:a16="http://schemas.microsoft.com/office/drawing/2014/main" id="{60B3A5EE-A692-4884-A117-3826C8AA73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7EFC4-4329-456D-93AB-86EBF1EDD9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484731-359F-461F-8EA7-46DE372949DB}" type="slidenum">
              <a:rPr lang="en-GB" smtClean="0"/>
              <a:t>‹#›</a:t>
            </a:fld>
            <a:endParaRPr lang="en-GB"/>
          </a:p>
        </p:txBody>
      </p:sp>
    </p:spTree>
    <p:extLst>
      <p:ext uri="{BB962C8B-B14F-4D97-AF65-F5344CB8AC3E}">
        <p14:creationId xmlns:p14="http://schemas.microsoft.com/office/powerpoint/2010/main" val="79224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0BBB73-B370-4E37-93DD-863CE73BDB87}"/>
              </a:ext>
            </a:extLst>
          </p:cNvPr>
          <p:cNvSpPr>
            <a:spLocks noGrp="1"/>
          </p:cNvSpPr>
          <p:nvPr>
            <p:ph type="ctrTitle"/>
          </p:nvPr>
        </p:nvSpPr>
        <p:spPr>
          <a:xfrm>
            <a:off x="5297593" y="2560320"/>
            <a:ext cx="6251110" cy="1426464"/>
          </a:xfrm>
        </p:spPr>
        <p:txBody>
          <a:bodyPr anchor="b">
            <a:normAutofit/>
          </a:bodyPr>
          <a:lstStyle/>
          <a:p>
            <a:pPr algn="l"/>
            <a:r>
              <a:rPr lang="en-GB" sz="5400" dirty="0">
                <a:latin typeface="Abadi Extra Light" panose="020B0204020104020204" pitchFamily="34" charset="0"/>
              </a:rPr>
              <a:t>Reconciliation</a:t>
            </a:r>
          </a:p>
        </p:txBody>
      </p:sp>
      <p:sp>
        <p:nvSpPr>
          <p:cNvPr id="3" name="Subtitle 2">
            <a:extLst>
              <a:ext uri="{FF2B5EF4-FFF2-40B4-BE49-F238E27FC236}">
                <a16:creationId xmlns:a16="http://schemas.microsoft.com/office/drawing/2014/main" id="{CFAF56AA-4121-4207-BA81-5FD4C9662B6B}"/>
              </a:ext>
            </a:extLst>
          </p:cNvPr>
          <p:cNvSpPr>
            <a:spLocks noGrp="1"/>
          </p:cNvSpPr>
          <p:nvPr>
            <p:ph type="subTitle" idx="1"/>
          </p:nvPr>
        </p:nvSpPr>
        <p:spPr>
          <a:xfrm>
            <a:off x="5297760" y="4636008"/>
            <a:ext cx="6251111" cy="1572768"/>
          </a:xfrm>
        </p:spPr>
        <p:txBody>
          <a:bodyPr>
            <a:normAutofit/>
          </a:bodyPr>
          <a:lstStyle/>
          <a:p>
            <a:pPr algn="l"/>
            <a:r>
              <a:rPr lang="en-GB" dirty="0">
                <a:latin typeface="Abadi Extra Light" panose="020B0204020104020204" pitchFamily="34" charset="0"/>
              </a:rPr>
              <a:t>Parish Catechesis Session One</a:t>
            </a:r>
          </a:p>
        </p:txBody>
      </p:sp>
      <p:pic>
        <p:nvPicPr>
          <p:cNvPr id="4" name="Picture 2" descr="Image result for reconciliation stained glass">
            <a:extLst>
              <a:ext uri="{FF2B5EF4-FFF2-40B4-BE49-F238E27FC236}">
                <a16:creationId xmlns:a16="http://schemas.microsoft.com/office/drawing/2014/main" id="{D289B2BA-D774-4C6A-99B4-D49279B46D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79" r="1" b="1609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8DFE25C4-0093-45CC-9514-587131C66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03034556"/>
      </p:ext>
    </p:extLst>
  </p:cSld>
  <p:clrMapOvr>
    <a:masterClrMapping/>
  </p:clrMapOvr>
  <mc:AlternateContent xmlns:mc="http://schemas.openxmlformats.org/markup-compatibility/2006">
    <mc:Choice xmlns:p14="http://schemas.microsoft.com/office/powerpoint/2010/main" Requires="p14">
      <p:transition spd="slow" p14:dur="2000" advTm="11480"/>
    </mc:Choice>
    <mc:Fallback>
      <p:transition spd="slow" advTm="1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0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1210117-94A2-4A6A-B80C-3C3CE33D42D3}"/>
              </a:ext>
            </a:extLst>
          </p:cNvPr>
          <p:cNvSpPr>
            <a:spLocks noGrp="1"/>
          </p:cNvSpPr>
          <p:nvPr>
            <p:ph idx="1"/>
          </p:nvPr>
        </p:nvSpPr>
        <p:spPr>
          <a:xfrm>
            <a:off x="573740" y="1736902"/>
            <a:ext cx="4765926" cy="3908585"/>
          </a:xfrm>
        </p:spPr>
        <p:txBody>
          <a:bodyPr>
            <a:normAutofit/>
          </a:bodyPr>
          <a:lstStyle/>
          <a:p>
            <a:r>
              <a:rPr lang="en-GB" dirty="0">
                <a:latin typeface="Abadi Extra Light" panose="020B0204020104020204" pitchFamily="34" charset="0"/>
              </a:rPr>
              <a:t>That we are all God’s children</a:t>
            </a:r>
          </a:p>
          <a:p>
            <a:endParaRPr lang="en-GB" dirty="0">
              <a:latin typeface="Abadi Extra Light" panose="020B0204020104020204" pitchFamily="34" charset="0"/>
            </a:endParaRPr>
          </a:p>
          <a:p>
            <a:endParaRPr lang="en-GB" dirty="0">
              <a:latin typeface="Abadi Extra Light" panose="020B0204020104020204" pitchFamily="34" charset="0"/>
            </a:endParaRPr>
          </a:p>
          <a:p>
            <a:r>
              <a:rPr lang="en-GB" dirty="0">
                <a:latin typeface="Abadi Extra Light" panose="020B0204020104020204" pitchFamily="34" charset="0"/>
              </a:rPr>
              <a:t>That we are members of our local parish community</a:t>
            </a:r>
          </a:p>
          <a:p>
            <a:pPr marL="0" indent="0">
              <a:buNone/>
            </a:pPr>
            <a:endParaRPr lang="en-GB" dirty="0">
              <a:latin typeface="Abadi Extra Light" panose="020B0204020104020204" pitchFamily="34" charset="0"/>
            </a:endParaRPr>
          </a:p>
        </p:txBody>
      </p:sp>
      <p:pic>
        <p:nvPicPr>
          <p:cNvPr id="5" name="Picture 4" descr="A chalkboard with writing on it&#10;&#10;Description automatically generated">
            <a:extLst>
              <a:ext uri="{FF2B5EF4-FFF2-40B4-BE49-F238E27FC236}">
                <a16:creationId xmlns:a16="http://schemas.microsoft.com/office/drawing/2014/main" id="{6145B7AE-3004-46ED-9F6B-B22C8A7266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0610" y="1648684"/>
            <a:ext cx="4737650" cy="3582847"/>
          </a:xfrm>
          <a:prstGeom prst="rect">
            <a:avLst/>
          </a:prstGeom>
        </p:spPr>
      </p:pic>
      <p:pic>
        <p:nvPicPr>
          <p:cNvPr id="4" name="Audio 3">
            <a:hlinkClick r:id="" action="ppaction://media"/>
            <a:extLst>
              <a:ext uri="{FF2B5EF4-FFF2-40B4-BE49-F238E27FC236}">
                <a16:creationId xmlns:a16="http://schemas.microsoft.com/office/drawing/2014/main" id="{A125DD1A-8C7C-439D-ABCE-A8100E8D9A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2544375"/>
      </p:ext>
    </p:extLst>
  </p:cSld>
  <p:clrMapOvr>
    <a:masterClrMapping/>
  </p:clrMapOvr>
  <mc:AlternateContent xmlns:mc="http://schemas.openxmlformats.org/markup-compatibility/2006">
    <mc:Choice xmlns:p14="http://schemas.microsoft.com/office/powerpoint/2010/main" Requires="p14">
      <p:transition spd="slow" p14:dur="2000" advTm="9145"/>
    </mc:Choice>
    <mc:Fallback>
      <p:transition spd="slow" advTm="9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505"/>
            <a:ext cx="5933440" cy="6882505"/>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5622061" y="762538"/>
            <a:ext cx="5649349" cy="3199862"/>
          </a:xfrm>
        </p:spPr>
        <p:txBody>
          <a:bodyPr vert="horz" lIns="91440" tIns="45720" rIns="91440" bIns="45720" rtlCol="0" anchor="b">
            <a:normAutofit/>
          </a:bodyPr>
          <a:lstStyle/>
          <a:p>
            <a:r>
              <a:rPr lang="en-US" sz="6600" kern="1200">
                <a:solidFill>
                  <a:srgbClr val="FFFFFF"/>
                </a:solidFill>
                <a:latin typeface="+mj-lt"/>
                <a:ea typeface="+mj-ea"/>
                <a:cs typeface="+mj-cs"/>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6B2AE743-0E44-49A6-AA9E-139942DA6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5295027"/>
      </p:ext>
    </p:extLst>
  </p:cSld>
  <p:clrMapOvr>
    <a:masterClrMapping/>
  </p:clrMapOvr>
  <mc:AlternateContent xmlns:mc="http://schemas.openxmlformats.org/markup-compatibility/2006">
    <mc:Choice xmlns:p14="http://schemas.microsoft.com/office/powerpoint/2010/main" Requires="p14">
      <p:transition spd="slow" p14:dur="2000" advTm="138501"/>
    </mc:Choice>
    <mc:Fallback>
      <p:transition spd="slow" advTm="13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CC4BDB-5B81-4023-B967-7DF04BC13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09C4733-6C16-43C0-A7B9-05487703879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r="6"/>
          <a:stretch/>
        </p:blipFill>
        <p:spPr>
          <a:xfrm>
            <a:off x="2" y="10"/>
            <a:ext cx="12191271" cy="6857989"/>
          </a:xfrm>
          <a:custGeom>
            <a:avLst/>
            <a:gdLst/>
            <a:ahLst/>
            <a:cxnLst/>
            <a:rect l="l" t="t" r="r" b="b"/>
            <a:pathLst>
              <a:path w="12191271" h="6850048">
                <a:moveTo>
                  <a:pt x="636938" y="0"/>
                </a:moveTo>
                <a:lnTo>
                  <a:pt x="12191271" y="0"/>
                </a:lnTo>
                <a:lnTo>
                  <a:pt x="12191271" y="34"/>
                </a:lnTo>
                <a:lnTo>
                  <a:pt x="12188836" y="26696"/>
                </a:lnTo>
                <a:cubicBezTo>
                  <a:pt x="12159738" y="43228"/>
                  <a:pt x="12151834" y="118002"/>
                  <a:pt x="12131136" y="168244"/>
                </a:cubicBezTo>
                <a:cubicBezTo>
                  <a:pt x="12124808" y="199505"/>
                  <a:pt x="12149886" y="254732"/>
                  <a:pt x="12134482" y="260696"/>
                </a:cubicBezTo>
                <a:cubicBezTo>
                  <a:pt x="12141738" y="278745"/>
                  <a:pt x="12126232" y="287417"/>
                  <a:pt x="12123358" y="303160"/>
                </a:cubicBezTo>
                <a:cubicBezTo>
                  <a:pt x="12127622" y="318147"/>
                  <a:pt x="12122174" y="322795"/>
                  <a:pt x="12119930" y="334153"/>
                </a:cubicBezTo>
                <a:cubicBezTo>
                  <a:pt x="12122824" y="340739"/>
                  <a:pt x="12121652" y="350621"/>
                  <a:pt x="12117292" y="352523"/>
                </a:cubicBezTo>
                <a:cubicBezTo>
                  <a:pt x="12108502" y="344302"/>
                  <a:pt x="12109672" y="380554"/>
                  <a:pt x="12103022" y="380764"/>
                </a:cubicBezTo>
                <a:cubicBezTo>
                  <a:pt x="12099682" y="400323"/>
                  <a:pt x="12099092" y="490383"/>
                  <a:pt x="12087384" y="501357"/>
                </a:cubicBezTo>
                <a:cubicBezTo>
                  <a:pt x="12078470" y="540103"/>
                  <a:pt x="12088892" y="604695"/>
                  <a:pt x="12086884" y="621818"/>
                </a:cubicBezTo>
                <a:cubicBezTo>
                  <a:pt x="12103872" y="645808"/>
                  <a:pt x="12046274" y="710838"/>
                  <a:pt x="12037912" y="783603"/>
                </a:cubicBezTo>
                <a:cubicBezTo>
                  <a:pt x="12038728" y="794128"/>
                  <a:pt x="12038178" y="799388"/>
                  <a:pt x="12033652" y="800460"/>
                </a:cubicBezTo>
                <a:cubicBezTo>
                  <a:pt x="12030680" y="822866"/>
                  <a:pt x="12018000" y="839465"/>
                  <a:pt x="12021616" y="857543"/>
                </a:cubicBezTo>
                <a:cubicBezTo>
                  <a:pt x="12012916" y="850673"/>
                  <a:pt x="12020790" y="891755"/>
                  <a:pt x="12011726" y="892266"/>
                </a:cubicBezTo>
                <a:cubicBezTo>
                  <a:pt x="12007210" y="905052"/>
                  <a:pt x="11997872" y="927582"/>
                  <a:pt x="11994512" y="934260"/>
                </a:cubicBezTo>
                <a:lnTo>
                  <a:pt x="11991560" y="932336"/>
                </a:lnTo>
                <a:lnTo>
                  <a:pt x="11990514" y="940487"/>
                </a:lnTo>
                <a:lnTo>
                  <a:pt x="11988602" y="958836"/>
                </a:lnTo>
                <a:cubicBezTo>
                  <a:pt x="11985966" y="966456"/>
                  <a:pt x="11975758" y="977088"/>
                  <a:pt x="11974700" y="986207"/>
                </a:cubicBezTo>
                <a:cubicBezTo>
                  <a:pt x="11970938" y="1004735"/>
                  <a:pt x="11977876" y="1007075"/>
                  <a:pt x="11982258" y="1013556"/>
                </a:cubicBezTo>
                <a:cubicBezTo>
                  <a:pt x="11981214" y="1026451"/>
                  <a:pt x="11971950" y="1050442"/>
                  <a:pt x="11968448" y="1063580"/>
                </a:cubicBezTo>
                <a:cubicBezTo>
                  <a:pt x="11964708" y="1069989"/>
                  <a:pt x="11969836" y="1093522"/>
                  <a:pt x="11961240" y="1092388"/>
                </a:cubicBezTo>
                <a:cubicBezTo>
                  <a:pt x="11960426" y="1105603"/>
                  <a:pt x="11958786" y="1112923"/>
                  <a:pt x="11957400" y="1120089"/>
                </a:cubicBezTo>
                <a:lnTo>
                  <a:pt x="11952458" y="1136369"/>
                </a:lnTo>
                <a:cubicBezTo>
                  <a:pt x="11950090" y="1140925"/>
                  <a:pt x="11948538" y="1146011"/>
                  <a:pt x="11948726" y="1152132"/>
                </a:cubicBezTo>
                <a:lnTo>
                  <a:pt x="11949742" y="1158140"/>
                </a:lnTo>
                <a:lnTo>
                  <a:pt x="11948154" y="1158608"/>
                </a:lnTo>
                <a:cubicBezTo>
                  <a:pt x="11945686" y="1158803"/>
                  <a:pt x="11928734" y="1161056"/>
                  <a:pt x="11927260" y="1180442"/>
                </a:cubicBezTo>
                <a:cubicBezTo>
                  <a:pt x="11921496" y="1192709"/>
                  <a:pt x="11919204" y="1203402"/>
                  <a:pt x="11915994" y="1221353"/>
                </a:cubicBezTo>
                <a:cubicBezTo>
                  <a:pt x="11915516" y="1232713"/>
                  <a:pt x="11926308" y="1235102"/>
                  <a:pt x="11924388" y="1248604"/>
                </a:cubicBezTo>
                <a:cubicBezTo>
                  <a:pt x="11911346" y="1301115"/>
                  <a:pt x="11929638" y="1279167"/>
                  <a:pt x="11916648" y="1307095"/>
                </a:cubicBezTo>
                <a:cubicBezTo>
                  <a:pt x="11915436" y="1312439"/>
                  <a:pt x="11915606" y="1317191"/>
                  <a:pt x="11916360" y="1321583"/>
                </a:cubicBezTo>
                <a:lnTo>
                  <a:pt x="11918132" y="1328373"/>
                </a:lnTo>
                <a:lnTo>
                  <a:pt x="11911374" y="1349635"/>
                </a:lnTo>
                <a:cubicBezTo>
                  <a:pt x="11908688" y="1360345"/>
                  <a:pt x="11906470" y="1371840"/>
                  <a:pt x="11904778" y="1383852"/>
                </a:cubicBezTo>
                <a:cubicBezTo>
                  <a:pt x="11907652" y="1387748"/>
                  <a:pt x="11902226" y="1395665"/>
                  <a:pt x="11900890" y="1399838"/>
                </a:cubicBezTo>
                <a:cubicBezTo>
                  <a:pt x="11902940" y="1400643"/>
                  <a:pt x="11902928" y="1410976"/>
                  <a:pt x="11900874" y="1413889"/>
                </a:cubicBezTo>
                <a:cubicBezTo>
                  <a:pt x="11886092" y="1485537"/>
                  <a:pt x="11909474" y="1450776"/>
                  <a:pt x="11893500" y="1491153"/>
                </a:cubicBezTo>
                <a:cubicBezTo>
                  <a:pt x="11892154" y="1498399"/>
                  <a:pt x="11892622" y="1504376"/>
                  <a:pt x="11893858" y="1509677"/>
                </a:cubicBezTo>
                <a:lnTo>
                  <a:pt x="11897264" y="1519651"/>
                </a:lnTo>
                <a:lnTo>
                  <a:pt x="11895090" y="1525679"/>
                </a:lnTo>
                <a:cubicBezTo>
                  <a:pt x="11892484" y="1550498"/>
                  <a:pt x="11896104" y="1559433"/>
                  <a:pt x="11890274" y="1572282"/>
                </a:cubicBezTo>
                <a:cubicBezTo>
                  <a:pt x="11897250" y="1597020"/>
                  <a:pt x="11889764" y="1586796"/>
                  <a:pt x="11886744" y="1602539"/>
                </a:cubicBezTo>
                <a:cubicBezTo>
                  <a:pt x="11883642" y="1614697"/>
                  <a:pt x="11882502" y="1589859"/>
                  <a:pt x="11880728" y="1602238"/>
                </a:cubicBezTo>
                <a:cubicBezTo>
                  <a:pt x="11881720" y="1616707"/>
                  <a:pt x="11874476" y="1613372"/>
                  <a:pt x="11875940" y="1628576"/>
                </a:cubicBezTo>
                <a:cubicBezTo>
                  <a:pt x="11881788" y="1627172"/>
                  <a:pt x="11872080" y="1656092"/>
                  <a:pt x="11876794" y="1658841"/>
                </a:cubicBezTo>
                <a:lnTo>
                  <a:pt x="11876694" y="1659046"/>
                </a:lnTo>
                <a:cubicBezTo>
                  <a:pt x="11866634" y="1667627"/>
                  <a:pt x="11851866" y="1763404"/>
                  <a:pt x="11841806" y="1771984"/>
                </a:cubicBezTo>
                <a:cubicBezTo>
                  <a:pt x="11810410" y="1824881"/>
                  <a:pt x="11780100" y="1952023"/>
                  <a:pt x="11765636" y="2016516"/>
                </a:cubicBezTo>
                <a:cubicBezTo>
                  <a:pt x="11751172" y="2081009"/>
                  <a:pt x="11756430" y="2114985"/>
                  <a:pt x="11755018" y="2158942"/>
                </a:cubicBezTo>
                <a:lnTo>
                  <a:pt x="11756288" y="2240371"/>
                </a:lnTo>
                <a:lnTo>
                  <a:pt x="11751858" y="2253578"/>
                </a:lnTo>
                <a:cubicBezTo>
                  <a:pt x="11750642" y="2255242"/>
                  <a:pt x="11750294" y="2257858"/>
                  <a:pt x="11752262" y="2273603"/>
                </a:cubicBezTo>
                <a:cubicBezTo>
                  <a:pt x="11740738" y="2308149"/>
                  <a:pt x="11737736" y="2368195"/>
                  <a:pt x="11722998" y="2393147"/>
                </a:cubicBezTo>
                <a:cubicBezTo>
                  <a:pt x="11727870" y="2391170"/>
                  <a:pt x="11729790" y="2408227"/>
                  <a:pt x="11726462" y="2418325"/>
                </a:cubicBezTo>
                <a:cubicBezTo>
                  <a:pt x="11745428" y="2412080"/>
                  <a:pt x="11706204" y="2455637"/>
                  <a:pt x="11717312" y="2469703"/>
                </a:cubicBezTo>
                <a:cubicBezTo>
                  <a:pt x="11706060" y="2466046"/>
                  <a:pt x="11682162" y="2507996"/>
                  <a:pt x="11689052" y="2534428"/>
                </a:cubicBezTo>
                <a:cubicBezTo>
                  <a:pt x="11683298" y="2568704"/>
                  <a:pt x="11671550" y="2590146"/>
                  <a:pt x="11671572" y="2628315"/>
                </a:cubicBezTo>
                <a:cubicBezTo>
                  <a:pt x="11669958" y="2628904"/>
                  <a:pt x="11668516" y="2630315"/>
                  <a:pt x="11667202" y="2632291"/>
                </a:cubicBezTo>
                <a:lnTo>
                  <a:pt x="11663792" y="2639275"/>
                </a:lnTo>
                <a:lnTo>
                  <a:pt x="11663828" y="2640882"/>
                </a:lnTo>
                <a:cubicBezTo>
                  <a:pt x="11663260" y="2646928"/>
                  <a:pt x="11662318" y="2649787"/>
                  <a:pt x="11661216" y="2651232"/>
                </a:cubicBezTo>
                <a:lnTo>
                  <a:pt x="11659736" y="2651998"/>
                </a:lnTo>
                <a:lnTo>
                  <a:pt x="11657658" y="2658628"/>
                </a:lnTo>
                <a:lnTo>
                  <a:pt x="11652798" y="2670425"/>
                </a:lnTo>
                <a:lnTo>
                  <a:pt x="11652608" y="2673819"/>
                </a:lnTo>
                <a:lnTo>
                  <a:pt x="11646398" y="2693461"/>
                </a:lnTo>
                <a:lnTo>
                  <a:pt x="11646654" y="2694295"/>
                </a:lnTo>
                <a:cubicBezTo>
                  <a:pt x="11647086" y="2696613"/>
                  <a:pt x="11647138" y="2699170"/>
                  <a:pt x="11646396" y="2702293"/>
                </a:cubicBezTo>
                <a:cubicBezTo>
                  <a:pt x="11652536" y="2705759"/>
                  <a:pt x="11647852" y="2707391"/>
                  <a:pt x="11645122" y="2716295"/>
                </a:cubicBezTo>
                <a:cubicBezTo>
                  <a:pt x="11654048" y="2723663"/>
                  <a:pt x="11643268" y="2743972"/>
                  <a:pt x="11646406" y="2755554"/>
                </a:cubicBezTo>
                <a:cubicBezTo>
                  <a:pt x="11644200" y="2761932"/>
                  <a:pt x="11642026" y="2768809"/>
                  <a:pt x="11639970" y="2776095"/>
                </a:cubicBezTo>
                <a:lnTo>
                  <a:pt x="11638858" y="2780546"/>
                </a:lnTo>
                <a:lnTo>
                  <a:pt x="11638912" y="2780766"/>
                </a:lnTo>
                <a:cubicBezTo>
                  <a:pt x="11638832" y="2782014"/>
                  <a:pt x="11638528" y="2783583"/>
                  <a:pt x="11637890" y="2785722"/>
                </a:cubicBezTo>
                <a:lnTo>
                  <a:pt x="11636832" y="2788662"/>
                </a:lnTo>
                <a:lnTo>
                  <a:pt x="11634674" y="2797295"/>
                </a:lnTo>
                <a:lnTo>
                  <a:pt x="11634434" y="2801139"/>
                </a:lnTo>
                <a:cubicBezTo>
                  <a:pt x="11635286" y="2816294"/>
                  <a:pt x="11647702" y="2823339"/>
                  <a:pt x="11638528" y="2839295"/>
                </a:cubicBezTo>
                <a:cubicBezTo>
                  <a:pt x="11636094" y="2865138"/>
                  <a:pt x="11641034" y="2884181"/>
                  <a:pt x="11634070" y="2906237"/>
                </a:cubicBezTo>
                <a:cubicBezTo>
                  <a:pt x="11631818" y="2930445"/>
                  <a:pt x="11632514" y="2952380"/>
                  <a:pt x="11628506" y="2972091"/>
                </a:cubicBezTo>
                <a:cubicBezTo>
                  <a:pt x="11629844" y="2981191"/>
                  <a:pt x="11625508" y="2988486"/>
                  <a:pt x="11625932" y="2995729"/>
                </a:cubicBezTo>
                <a:cubicBezTo>
                  <a:pt x="11626358" y="3002972"/>
                  <a:pt x="11636102" y="3002605"/>
                  <a:pt x="11631060" y="3015551"/>
                </a:cubicBezTo>
                <a:cubicBezTo>
                  <a:pt x="11639036" y="3026970"/>
                  <a:pt x="11634852" y="3046550"/>
                  <a:pt x="11634862" y="3052653"/>
                </a:cubicBezTo>
                <a:lnTo>
                  <a:pt x="11638472" y="3085161"/>
                </a:lnTo>
                <a:lnTo>
                  <a:pt x="11617590" y="3113393"/>
                </a:lnTo>
                <a:cubicBezTo>
                  <a:pt x="11621846" y="3121866"/>
                  <a:pt x="11613122" y="3148828"/>
                  <a:pt x="11622718" y="3149063"/>
                </a:cubicBezTo>
                <a:cubicBezTo>
                  <a:pt x="11620874" y="3159401"/>
                  <a:pt x="11616380" y="3164407"/>
                  <a:pt x="11622820" y="3163072"/>
                </a:cubicBezTo>
                <a:cubicBezTo>
                  <a:pt x="11622276" y="3170605"/>
                  <a:pt x="11620826" y="3184783"/>
                  <a:pt x="11619438" y="3194257"/>
                </a:cubicBezTo>
                <a:lnTo>
                  <a:pt x="11614494" y="3219915"/>
                </a:lnTo>
                <a:lnTo>
                  <a:pt x="11613098" y="3221731"/>
                </a:lnTo>
                <a:cubicBezTo>
                  <a:pt x="11612634" y="3224213"/>
                  <a:pt x="11612392" y="3231115"/>
                  <a:pt x="11611708" y="3234801"/>
                </a:cubicBezTo>
                <a:lnTo>
                  <a:pt x="11609006" y="3243851"/>
                </a:lnTo>
                <a:cubicBezTo>
                  <a:pt x="11607894" y="3246676"/>
                  <a:pt x="11606598" y="3249062"/>
                  <a:pt x="11605054" y="3250812"/>
                </a:cubicBezTo>
                <a:cubicBezTo>
                  <a:pt x="11608816" y="3286401"/>
                  <a:pt x="11599242" y="3315146"/>
                  <a:pt x="11596882" y="3351401"/>
                </a:cubicBezTo>
                <a:cubicBezTo>
                  <a:pt x="11606320" y="3370932"/>
                  <a:pt x="11574486" y="3407777"/>
                  <a:pt x="11562942" y="3412738"/>
                </a:cubicBezTo>
                <a:cubicBezTo>
                  <a:pt x="11558508" y="3443835"/>
                  <a:pt x="11567878" y="3479425"/>
                  <a:pt x="11562930" y="3515212"/>
                </a:cubicBezTo>
                <a:lnTo>
                  <a:pt x="11545452" y="3647527"/>
                </a:lnTo>
                <a:cubicBezTo>
                  <a:pt x="11538634" y="3726778"/>
                  <a:pt x="11536610" y="3789073"/>
                  <a:pt x="11537114" y="3864465"/>
                </a:cubicBezTo>
                <a:cubicBezTo>
                  <a:pt x="11537618" y="3939858"/>
                  <a:pt x="11535598" y="4034053"/>
                  <a:pt x="11548476" y="4099881"/>
                </a:cubicBezTo>
                <a:lnTo>
                  <a:pt x="11552432" y="4165133"/>
                </a:lnTo>
                <a:lnTo>
                  <a:pt x="11552732" y="4173457"/>
                </a:lnTo>
                <a:cubicBezTo>
                  <a:pt x="11546540" y="4200651"/>
                  <a:pt x="11557802" y="4228513"/>
                  <a:pt x="11553200" y="4250383"/>
                </a:cubicBezTo>
                <a:cubicBezTo>
                  <a:pt x="11552922" y="4256452"/>
                  <a:pt x="11553192" y="4261667"/>
                  <a:pt x="11553798" y="4266324"/>
                </a:cubicBezTo>
                <a:lnTo>
                  <a:pt x="11556298" y="4278290"/>
                </a:lnTo>
                <a:lnTo>
                  <a:pt x="11558608" y="4279552"/>
                </a:lnTo>
                <a:lnTo>
                  <a:pt x="11559256" y="4288041"/>
                </a:lnTo>
                <a:lnTo>
                  <a:pt x="11559842" y="4289935"/>
                </a:lnTo>
                <a:cubicBezTo>
                  <a:pt x="11559766" y="4297619"/>
                  <a:pt x="11558376" y="4321255"/>
                  <a:pt x="11558794" y="4334153"/>
                </a:cubicBezTo>
                <a:cubicBezTo>
                  <a:pt x="11561310" y="4357137"/>
                  <a:pt x="11552162" y="4349289"/>
                  <a:pt x="11562346" y="4367326"/>
                </a:cubicBezTo>
                <a:cubicBezTo>
                  <a:pt x="11559750" y="4411719"/>
                  <a:pt x="11572402" y="4426587"/>
                  <a:pt x="11564954" y="4468612"/>
                </a:cubicBezTo>
                <a:cubicBezTo>
                  <a:pt x="11563988" y="4505670"/>
                  <a:pt x="11581512" y="4533280"/>
                  <a:pt x="11580786" y="4546196"/>
                </a:cubicBezTo>
                <a:cubicBezTo>
                  <a:pt x="11581754" y="4580683"/>
                  <a:pt x="11563866" y="4624484"/>
                  <a:pt x="11563432" y="4665534"/>
                </a:cubicBezTo>
                <a:cubicBezTo>
                  <a:pt x="11565794" y="4700759"/>
                  <a:pt x="11560190" y="4735452"/>
                  <a:pt x="11568406" y="4764690"/>
                </a:cubicBezTo>
                <a:cubicBezTo>
                  <a:pt x="11567130" y="4767647"/>
                  <a:pt x="11566180" y="4770968"/>
                  <a:pt x="11565462" y="4774527"/>
                </a:cubicBezTo>
                <a:lnTo>
                  <a:pt x="11564000" y="4785178"/>
                </a:lnTo>
                <a:lnTo>
                  <a:pt x="11564328" y="4798347"/>
                </a:lnTo>
                <a:lnTo>
                  <a:pt x="11563206" y="4801234"/>
                </a:lnTo>
                <a:lnTo>
                  <a:pt x="11561136" y="4826142"/>
                </a:lnTo>
                <a:lnTo>
                  <a:pt x="11561700" y="4829040"/>
                </a:lnTo>
                <a:lnTo>
                  <a:pt x="11560522" y="4853748"/>
                </a:lnTo>
                <a:lnTo>
                  <a:pt x="11560924" y="4853991"/>
                </a:lnTo>
                <a:cubicBezTo>
                  <a:pt x="11561796" y="4855098"/>
                  <a:pt x="11562390" y="4856978"/>
                  <a:pt x="11562416" y="4860528"/>
                </a:cubicBezTo>
                <a:cubicBezTo>
                  <a:pt x="11568496" y="4853650"/>
                  <a:pt x="11564776" y="4862172"/>
                  <a:pt x="11564316" y="4873245"/>
                </a:cubicBezTo>
                <a:lnTo>
                  <a:pt x="11572682" y="4927107"/>
                </a:lnTo>
                <a:lnTo>
                  <a:pt x="11572672" y="4932248"/>
                </a:lnTo>
                <a:cubicBezTo>
                  <a:pt x="11572704" y="4932275"/>
                  <a:pt x="11572734" y="4932305"/>
                  <a:pt x="11572766" y="4932333"/>
                </a:cubicBezTo>
                <a:cubicBezTo>
                  <a:pt x="11572964" y="4933414"/>
                  <a:pt x="11573036" y="4935090"/>
                  <a:pt x="11572942" y="4937721"/>
                </a:cubicBezTo>
                <a:lnTo>
                  <a:pt x="11577402" y="4975055"/>
                </a:lnTo>
                <a:cubicBezTo>
                  <a:pt x="11574168" y="4991322"/>
                  <a:pt x="11579054" y="4994280"/>
                  <a:pt x="11580860" y="5016279"/>
                </a:cubicBezTo>
                <a:cubicBezTo>
                  <a:pt x="11577794" y="5025639"/>
                  <a:pt x="11578930" y="5033009"/>
                  <a:pt x="11581396" y="5040153"/>
                </a:cubicBezTo>
                <a:cubicBezTo>
                  <a:pt x="11580034" y="5061698"/>
                  <a:pt x="11583522" y="5081146"/>
                  <a:pt x="11584442" y="5105259"/>
                </a:cubicBezTo>
                <a:cubicBezTo>
                  <a:pt x="11580512" y="5131545"/>
                  <a:pt x="11587750" y="5144617"/>
                  <a:pt x="11588702" y="5170388"/>
                </a:cubicBezTo>
                <a:cubicBezTo>
                  <a:pt x="11581846" y="5193034"/>
                  <a:pt x="11594798" y="5188571"/>
                  <a:pt x="11597568" y="5201681"/>
                </a:cubicBezTo>
                <a:lnTo>
                  <a:pt x="11596842" y="5215195"/>
                </a:lnTo>
                <a:lnTo>
                  <a:pt x="11596192" y="5218814"/>
                </a:lnTo>
                <a:cubicBezTo>
                  <a:pt x="11595848" y="5221331"/>
                  <a:pt x="11595754" y="5223032"/>
                  <a:pt x="11595836" y="5224243"/>
                </a:cubicBezTo>
                <a:lnTo>
                  <a:pt x="11595408" y="5229443"/>
                </a:lnTo>
                <a:cubicBezTo>
                  <a:pt x="11594346" y="5237912"/>
                  <a:pt x="11593122" y="5246108"/>
                  <a:pt x="11591796" y="5253878"/>
                </a:cubicBezTo>
                <a:cubicBezTo>
                  <a:pt x="11596328" y="5261714"/>
                  <a:pt x="11588472" y="5289750"/>
                  <a:pt x="11598078" y="5288650"/>
                </a:cubicBezTo>
                <a:cubicBezTo>
                  <a:pt x="11596572" y="5299191"/>
                  <a:pt x="11592238" y="5304794"/>
                  <a:pt x="11598640" y="5302571"/>
                </a:cubicBezTo>
                <a:cubicBezTo>
                  <a:pt x="11598320" y="5306080"/>
                  <a:pt x="11598696" y="5308372"/>
                  <a:pt x="11599412" y="5310113"/>
                </a:cubicBezTo>
                <a:lnTo>
                  <a:pt x="11599768" y="5310652"/>
                </a:lnTo>
                <a:lnTo>
                  <a:pt x="11593310" y="5352392"/>
                </a:lnTo>
                <a:lnTo>
                  <a:pt x="11592144" y="5360280"/>
                </a:lnTo>
                <a:lnTo>
                  <a:pt x="11589598" y="5374040"/>
                </a:lnTo>
                <a:lnTo>
                  <a:pt x="11589840" y="5375477"/>
                </a:lnTo>
                <a:lnTo>
                  <a:pt x="11587428" y="5384856"/>
                </a:lnTo>
                <a:cubicBezTo>
                  <a:pt x="11586404" y="5387820"/>
                  <a:pt x="11585186" y="5390375"/>
                  <a:pt x="11583696" y="5392331"/>
                </a:cubicBezTo>
                <a:cubicBezTo>
                  <a:pt x="11588614" y="5427214"/>
                  <a:pt x="11579964" y="5457140"/>
                  <a:pt x="11578774" y="5493537"/>
                </a:cubicBezTo>
                <a:cubicBezTo>
                  <a:pt x="11574386" y="5533576"/>
                  <a:pt x="11562428" y="5590359"/>
                  <a:pt x="11557362" y="5632561"/>
                </a:cubicBezTo>
                <a:lnTo>
                  <a:pt x="11548380" y="5746753"/>
                </a:lnTo>
                <a:cubicBezTo>
                  <a:pt x="11556238" y="5772089"/>
                  <a:pt x="11550878" y="5798350"/>
                  <a:pt x="11551024" y="5822826"/>
                </a:cubicBezTo>
                <a:cubicBezTo>
                  <a:pt x="11542796" y="5814291"/>
                  <a:pt x="11553924" y="5853157"/>
                  <a:pt x="11544052" y="5852276"/>
                </a:cubicBezTo>
                <a:cubicBezTo>
                  <a:pt x="11544390" y="5856758"/>
                  <a:pt x="11545032" y="5861128"/>
                  <a:pt x="11545748" y="5865520"/>
                </a:cubicBezTo>
                <a:lnTo>
                  <a:pt x="11546116" y="5867822"/>
                </a:lnTo>
                <a:lnTo>
                  <a:pt x="11545906" y="5876651"/>
                </a:lnTo>
                <a:lnTo>
                  <a:pt x="11547962" y="5879618"/>
                </a:lnTo>
                <a:lnTo>
                  <a:pt x="11549160" y="5893249"/>
                </a:lnTo>
                <a:cubicBezTo>
                  <a:pt x="11549282" y="5898280"/>
                  <a:pt x="11549030" y="5903609"/>
                  <a:pt x="11548180" y="5909369"/>
                </a:cubicBezTo>
                <a:cubicBezTo>
                  <a:pt x="11541720" y="5927436"/>
                  <a:pt x="11549640" y="5963239"/>
                  <a:pt x="11541162" y="5985355"/>
                </a:cubicBezTo>
                <a:cubicBezTo>
                  <a:pt x="11538794" y="5993983"/>
                  <a:pt x="11531140" y="6003419"/>
                  <a:pt x="11533408" y="6010880"/>
                </a:cubicBezTo>
                <a:cubicBezTo>
                  <a:pt x="11533384" y="6032967"/>
                  <a:pt x="11540672" y="6093692"/>
                  <a:pt x="11541022" y="6117880"/>
                </a:cubicBezTo>
                <a:cubicBezTo>
                  <a:pt x="11536010" y="6127417"/>
                  <a:pt x="11542236" y="6147591"/>
                  <a:pt x="11540416" y="6176296"/>
                </a:cubicBezTo>
                <a:cubicBezTo>
                  <a:pt x="11533696" y="6193575"/>
                  <a:pt x="11520672" y="6223706"/>
                  <a:pt x="11515330" y="6241549"/>
                </a:cubicBezTo>
                <a:cubicBezTo>
                  <a:pt x="11509988" y="6259393"/>
                  <a:pt x="11506830" y="6256209"/>
                  <a:pt x="11508360" y="6283356"/>
                </a:cubicBezTo>
                <a:cubicBezTo>
                  <a:pt x="11496758" y="6317094"/>
                  <a:pt x="11506504" y="6340085"/>
                  <a:pt x="11502164" y="6370897"/>
                </a:cubicBezTo>
                <a:cubicBezTo>
                  <a:pt x="11498220" y="6406078"/>
                  <a:pt x="11505228" y="6378276"/>
                  <a:pt x="11493420" y="6419907"/>
                </a:cubicBezTo>
                <a:cubicBezTo>
                  <a:pt x="11496498" y="6425815"/>
                  <a:pt x="11498672" y="6444204"/>
                  <a:pt x="11496258" y="6453162"/>
                </a:cubicBezTo>
                <a:cubicBezTo>
                  <a:pt x="11496982" y="6471523"/>
                  <a:pt x="11512650" y="6498528"/>
                  <a:pt x="11512334" y="6514298"/>
                </a:cubicBezTo>
                <a:cubicBezTo>
                  <a:pt x="11512200" y="6527176"/>
                  <a:pt x="11507906" y="6505466"/>
                  <a:pt x="11506458" y="6519308"/>
                </a:cubicBezTo>
                <a:cubicBezTo>
                  <a:pt x="11505546" y="6536357"/>
                  <a:pt x="11496970" y="6533583"/>
                  <a:pt x="11506912" y="6550074"/>
                </a:cubicBezTo>
                <a:cubicBezTo>
                  <a:pt x="11502902" y="6566946"/>
                  <a:pt x="11507560" y="6571936"/>
                  <a:pt x="11508214" y="6596919"/>
                </a:cubicBezTo>
                <a:cubicBezTo>
                  <a:pt x="11504722" y="6606203"/>
                  <a:pt x="11505462" y="6614758"/>
                  <a:pt x="11507524" y="6623534"/>
                </a:cubicBezTo>
                <a:cubicBezTo>
                  <a:pt x="11505086" y="6646907"/>
                  <a:pt x="11507528" y="6669655"/>
                  <a:pt x="11507206" y="6696669"/>
                </a:cubicBezTo>
                <a:cubicBezTo>
                  <a:pt x="11501998" y="6724388"/>
                  <a:pt x="11508454" y="6741397"/>
                  <a:pt x="11508078" y="6770256"/>
                </a:cubicBezTo>
                <a:cubicBezTo>
                  <a:pt x="11509260" y="6790406"/>
                  <a:pt x="11512798" y="6819910"/>
                  <a:pt x="11515012" y="6840678"/>
                </a:cubicBezTo>
                <a:lnTo>
                  <a:pt x="11515906" y="6850048"/>
                </a:lnTo>
                <a:lnTo>
                  <a:pt x="0" y="6850048"/>
                </a:lnTo>
                <a:lnTo>
                  <a:pt x="0" y="6150255"/>
                </a:lnTo>
                <a:lnTo>
                  <a:pt x="17548" y="6079421"/>
                </a:lnTo>
                <a:cubicBezTo>
                  <a:pt x="24104" y="6016456"/>
                  <a:pt x="27371" y="6035306"/>
                  <a:pt x="27043" y="5985942"/>
                </a:cubicBezTo>
                <a:cubicBezTo>
                  <a:pt x="26678" y="5981021"/>
                  <a:pt x="35914" y="5971603"/>
                  <a:pt x="33624" y="5952542"/>
                </a:cubicBezTo>
                <a:cubicBezTo>
                  <a:pt x="37578" y="5922372"/>
                  <a:pt x="48696" y="5939028"/>
                  <a:pt x="52357" y="5900385"/>
                </a:cubicBezTo>
                <a:cubicBezTo>
                  <a:pt x="55799" y="5903958"/>
                  <a:pt x="54094" y="5866099"/>
                  <a:pt x="66315" y="5862451"/>
                </a:cubicBezTo>
                <a:cubicBezTo>
                  <a:pt x="70207" y="5846033"/>
                  <a:pt x="73489" y="5820812"/>
                  <a:pt x="75710" y="5801878"/>
                </a:cubicBezTo>
                <a:cubicBezTo>
                  <a:pt x="81695" y="5773510"/>
                  <a:pt x="88149" y="5759388"/>
                  <a:pt x="92413" y="5755196"/>
                </a:cubicBezTo>
                <a:cubicBezTo>
                  <a:pt x="99183" y="5726796"/>
                  <a:pt x="100401" y="5729867"/>
                  <a:pt x="114766" y="5692575"/>
                </a:cubicBezTo>
                <a:cubicBezTo>
                  <a:pt x="109606" y="5670690"/>
                  <a:pt x="120766" y="5651885"/>
                  <a:pt x="130959" y="5642725"/>
                </a:cubicBezTo>
                <a:cubicBezTo>
                  <a:pt x="140615" y="5617952"/>
                  <a:pt x="163671" y="5564143"/>
                  <a:pt x="166724" y="5528753"/>
                </a:cubicBezTo>
                <a:cubicBezTo>
                  <a:pt x="165990" y="5474631"/>
                  <a:pt x="177327" y="5489775"/>
                  <a:pt x="185947" y="5465696"/>
                </a:cubicBezTo>
                <a:cubicBezTo>
                  <a:pt x="196662" y="5446952"/>
                  <a:pt x="187411" y="5449560"/>
                  <a:pt x="200956" y="5429999"/>
                </a:cubicBezTo>
                <a:lnTo>
                  <a:pt x="216668" y="5393769"/>
                </a:lnTo>
                <a:lnTo>
                  <a:pt x="241271" y="5350074"/>
                </a:lnTo>
                <a:lnTo>
                  <a:pt x="248034" y="5340072"/>
                </a:lnTo>
                <a:cubicBezTo>
                  <a:pt x="248058" y="5334942"/>
                  <a:pt x="248479" y="5331687"/>
                  <a:pt x="249221" y="5329608"/>
                </a:cubicBezTo>
                <a:cubicBezTo>
                  <a:pt x="249320" y="5329557"/>
                  <a:pt x="249420" y="5329504"/>
                  <a:pt x="249519" y="5329453"/>
                </a:cubicBezTo>
                <a:lnTo>
                  <a:pt x="252498" y="5314689"/>
                </a:lnTo>
                <a:cubicBezTo>
                  <a:pt x="252864" y="5297574"/>
                  <a:pt x="278981" y="5263235"/>
                  <a:pt x="278285" y="5246981"/>
                </a:cubicBezTo>
                <a:cubicBezTo>
                  <a:pt x="294835" y="5239806"/>
                  <a:pt x="267309" y="5243000"/>
                  <a:pt x="282334" y="5215649"/>
                </a:cubicBezTo>
                <a:cubicBezTo>
                  <a:pt x="284338" y="5203457"/>
                  <a:pt x="286369" y="5198331"/>
                  <a:pt x="287909" y="5188115"/>
                </a:cubicBezTo>
                <a:cubicBezTo>
                  <a:pt x="288332" y="5187974"/>
                  <a:pt x="291148" y="5154493"/>
                  <a:pt x="291570" y="5154352"/>
                </a:cubicBezTo>
                <a:lnTo>
                  <a:pt x="295687" y="5129949"/>
                </a:lnTo>
                <a:lnTo>
                  <a:pt x="297770" y="5124375"/>
                </a:lnTo>
                <a:lnTo>
                  <a:pt x="294552" y="5091886"/>
                </a:lnTo>
                <a:lnTo>
                  <a:pt x="294372" y="5075666"/>
                </a:lnTo>
                <a:lnTo>
                  <a:pt x="291261" y="5069914"/>
                </a:lnTo>
                <a:cubicBezTo>
                  <a:pt x="289602" y="5064348"/>
                  <a:pt x="289412" y="5057213"/>
                  <a:pt x="292549" y="5046565"/>
                </a:cubicBezTo>
                <a:lnTo>
                  <a:pt x="293850" y="5044324"/>
                </a:lnTo>
                <a:lnTo>
                  <a:pt x="288225" y="5011521"/>
                </a:lnTo>
                <a:cubicBezTo>
                  <a:pt x="286438" y="5004509"/>
                  <a:pt x="295879" y="4976501"/>
                  <a:pt x="292304" y="4970595"/>
                </a:cubicBezTo>
                <a:cubicBezTo>
                  <a:pt x="297173" y="4914689"/>
                  <a:pt x="280545" y="4880484"/>
                  <a:pt x="292037" y="4812226"/>
                </a:cubicBezTo>
                <a:cubicBezTo>
                  <a:pt x="296651" y="4766534"/>
                  <a:pt x="296553" y="4740857"/>
                  <a:pt x="300183" y="4711370"/>
                </a:cubicBezTo>
                <a:cubicBezTo>
                  <a:pt x="303813" y="4681883"/>
                  <a:pt x="310253" y="4654301"/>
                  <a:pt x="313819" y="4635304"/>
                </a:cubicBezTo>
                <a:cubicBezTo>
                  <a:pt x="317385" y="4616307"/>
                  <a:pt x="319059" y="4621434"/>
                  <a:pt x="321580" y="4597389"/>
                </a:cubicBezTo>
                <a:cubicBezTo>
                  <a:pt x="324100" y="4573344"/>
                  <a:pt x="322182" y="4514378"/>
                  <a:pt x="328942" y="4491032"/>
                </a:cubicBezTo>
                <a:cubicBezTo>
                  <a:pt x="328254" y="4465815"/>
                  <a:pt x="339350" y="4462516"/>
                  <a:pt x="338027" y="4448739"/>
                </a:cubicBezTo>
                <a:cubicBezTo>
                  <a:pt x="354594" y="4377504"/>
                  <a:pt x="351648" y="4318161"/>
                  <a:pt x="348965" y="4231470"/>
                </a:cubicBezTo>
                <a:cubicBezTo>
                  <a:pt x="353874" y="4174323"/>
                  <a:pt x="356666" y="4175355"/>
                  <a:pt x="359496" y="4150308"/>
                </a:cubicBezTo>
                <a:cubicBezTo>
                  <a:pt x="362339" y="4142663"/>
                  <a:pt x="352449" y="4138872"/>
                  <a:pt x="356364" y="4131985"/>
                </a:cubicBezTo>
                <a:lnTo>
                  <a:pt x="361593" y="4096619"/>
                </a:lnTo>
                <a:lnTo>
                  <a:pt x="371792" y="4070654"/>
                </a:lnTo>
                <a:lnTo>
                  <a:pt x="378262" y="4046249"/>
                </a:lnTo>
                <a:lnTo>
                  <a:pt x="381009" y="4016915"/>
                </a:lnTo>
                <a:cubicBezTo>
                  <a:pt x="383439" y="4007929"/>
                  <a:pt x="391279" y="4007340"/>
                  <a:pt x="391151" y="3995496"/>
                </a:cubicBezTo>
                <a:cubicBezTo>
                  <a:pt x="396353" y="3959536"/>
                  <a:pt x="400862" y="3894766"/>
                  <a:pt x="406592" y="3845871"/>
                </a:cubicBezTo>
                <a:cubicBezTo>
                  <a:pt x="403177" y="3821649"/>
                  <a:pt x="409717" y="3786911"/>
                  <a:pt x="419462" y="3776866"/>
                </a:cubicBezTo>
                <a:cubicBezTo>
                  <a:pt x="422173" y="3764871"/>
                  <a:pt x="422222" y="3735955"/>
                  <a:pt x="420303" y="3724288"/>
                </a:cubicBezTo>
                <a:cubicBezTo>
                  <a:pt x="420584" y="3713932"/>
                  <a:pt x="424293" y="3712054"/>
                  <a:pt x="425736" y="3698294"/>
                </a:cubicBezTo>
                <a:cubicBezTo>
                  <a:pt x="429134" y="3683275"/>
                  <a:pt x="445239" y="3650699"/>
                  <a:pt x="450275" y="3636556"/>
                </a:cubicBezTo>
                <a:cubicBezTo>
                  <a:pt x="455311" y="3622413"/>
                  <a:pt x="450096" y="3636797"/>
                  <a:pt x="455950" y="3613438"/>
                </a:cubicBezTo>
                <a:cubicBezTo>
                  <a:pt x="457946" y="3605104"/>
                  <a:pt x="465726" y="3606849"/>
                  <a:pt x="469436" y="3588931"/>
                </a:cubicBezTo>
                <a:cubicBezTo>
                  <a:pt x="473148" y="3571012"/>
                  <a:pt x="477437" y="3530877"/>
                  <a:pt x="478216" y="3505927"/>
                </a:cubicBezTo>
                <a:cubicBezTo>
                  <a:pt x="465624" y="3478053"/>
                  <a:pt x="482767" y="3487820"/>
                  <a:pt x="466921" y="3436850"/>
                </a:cubicBezTo>
                <a:cubicBezTo>
                  <a:pt x="468947" y="3435539"/>
                  <a:pt x="468075" y="3414710"/>
                  <a:pt x="469431" y="3393361"/>
                </a:cubicBezTo>
                <a:cubicBezTo>
                  <a:pt x="470787" y="3372012"/>
                  <a:pt x="482148" y="3326552"/>
                  <a:pt x="475054" y="3308755"/>
                </a:cubicBezTo>
                <a:lnTo>
                  <a:pt x="474310" y="3151747"/>
                </a:lnTo>
                <a:lnTo>
                  <a:pt x="486215" y="3061618"/>
                </a:lnTo>
                <a:cubicBezTo>
                  <a:pt x="488121" y="3030278"/>
                  <a:pt x="496811" y="3025014"/>
                  <a:pt x="493402" y="3004882"/>
                </a:cubicBezTo>
                <a:cubicBezTo>
                  <a:pt x="495599" y="2970945"/>
                  <a:pt x="511735" y="2992431"/>
                  <a:pt x="498742" y="2953275"/>
                </a:cubicBezTo>
                <a:cubicBezTo>
                  <a:pt x="512558" y="2963977"/>
                  <a:pt x="494995" y="2934875"/>
                  <a:pt x="506118" y="2914739"/>
                </a:cubicBezTo>
                <a:cubicBezTo>
                  <a:pt x="497917" y="2886497"/>
                  <a:pt x="508247" y="2857462"/>
                  <a:pt x="509450" y="2840319"/>
                </a:cubicBezTo>
                <a:cubicBezTo>
                  <a:pt x="510653" y="2823176"/>
                  <a:pt x="514436" y="2836441"/>
                  <a:pt x="513337" y="2811881"/>
                </a:cubicBezTo>
                <a:lnTo>
                  <a:pt x="518905" y="2777197"/>
                </a:lnTo>
                <a:cubicBezTo>
                  <a:pt x="514307" y="2779008"/>
                  <a:pt x="515662" y="2773990"/>
                  <a:pt x="516381" y="2760229"/>
                </a:cubicBezTo>
                <a:lnTo>
                  <a:pt x="512284" y="2723271"/>
                </a:lnTo>
                <a:lnTo>
                  <a:pt x="516417" y="2697909"/>
                </a:lnTo>
                <a:cubicBezTo>
                  <a:pt x="516277" y="2694509"/>
                  <a:pt x="511777" y="2670333"/>
                  <a:pt x="508245" y="2670818"/>
                </a:cubicBezTo>
                <a:cubicBezTo>
                  <a:pt x="523059" y="2644368"/>
                  <a:pt x="513753" y="2641721"/>
                  <a:pt x="509977" y="2614598"/>
                </a:cubicBezTo>
                <a:cubicBezTo>
                  <a:pt x="511368" y="2591343"/>
                  <a:pt x="511836" y="2611388"/>
                  <a:pt x="513586" y="2555192"/>
                </a:cubicBezTo>
                <a:cubicBezTo>
                  <a:pt x="529849" y="2533316"/>
                  <a:pt x="501799" y="2549042"/>
                  <a:pt x="524573" y="2506102"/>
                </a:cubicBezTo>
                <a:cubicBezTo>
                  <a:pt x="522798" y="2504000"/>
                  <a:pt x="524426" y="2477490"/>
                  <a:pt x="526211" y="2463615"/>
                </a:cubicBezTo>
                <a:cubicBezTo>
                  <a:pt x="527997" y="2449740"/>
                  <a:pt x="525821" y="2437204"/>
                  <a:pt x="535288" y="2422849"/>
                </a:cubicBezTo>
                <a:cubicBezTo>
                  <a:pt x="538200" y="2412361"/>
                  <a:pt x="533938" y="2431104"/>
                  <a:pt x="538894" y="2398306"/>
                </a:cubicBezTo>
                <a:cubicBezTo>
                  <a:pt x="543849" y="2365508"/>
                  <a:pt x="560628" y="2258604"/>
                  <a:pt x="565019" y="2226060"/>
                </a:cubicBezTo>
                <a:cubicBezTo>
                  <a:pt x="569411" y="2193516"/>
                  <a:pt x="571990" y="2216405"/>
                  <a:pt x="572425" y="2203044"/>
                </a:cubicBezTo>
                <a:cubicBezTo>
                  <a:pt x="572861" y="2189683"/>
                  <a:pt x="565754" y="2160914"/>
                  <a:pt x="567634" y="2145894"/>
                </a:cubicBezTo>
                <a:cubicBezTo>
                  <a:pt x="569552" y="2127038"/>
                  <a:pt x="576895" y="2124242"/>
                  <a:pt x="576524" y="2112924"/>
                </a:cubicBezTo>
                <a:cubicBezTo>
                  <a:pt x="566248" y="2102460"/>
                  <a:pt x="566361" y="2091349"/>
                  <a:pt x="572593" y="2073223"/>
                </a:cubicBezTo>
                <a:cubicBezTo>
                  <a:pt x="575393" y="2039410"/>
                  <a:pt x="564822" y="2039383"/>
                  <a:pt x="566346" y="2006730"/>
                </a:cubicBezTo>
                <a:cubicBezTo>
                  <a:pt x="565764" y="1992401"/>
                  <a:pt x="569077" y="1984735"/>
                  <a:pt x="565784" y="1960829"/>
                </a:cubicBezTo>
                <a:cubicBezTo>
                  <a:pt x="566486" y="1943808"/>
                  <a:pt x="568252" y="1909609"/>
                  <a:pt x="557910" y="1886564"/>
                </a:cubicBezTo>
                <a:cubicBezTo>
                  <a:pt x="556594" y="1861569"/>
                  <a:pt x="556127" y="1879721"/>
                  <a:pt x="558732" y="1852441"/>
                </a:cubicBezTo>
                <a:cubicBezTo>
                  <a:pt x="559253" y="1819115"/>
                  <a:pt x="552986" y="1805243"/>
                  <a:pt x="554477" y="1785985"/>
                </a:cubicBezTo>
                <a:cubicBezTo>
                  <a:pt x="550197" y="1773445"/>
                  <a:pt x="555297" y="1787647"/>
                  <a:pt x="549925" y="1739449"/>
                </a:cubicBezTo>
                <a:cubicBezTo>
                  <a:pt x="559439" y="1720347"/>
                  <a:pt x="546428" y="1704007"/>
                  <a:pt x="548478" y="1687662"/>
                </a:cubicBezTo>
                <a:cubicBezTo>
                  <a:pt x="547438" y="1661740"/>
                  <a:pt x="547552" y="1598028"/>
                  <a:pt x="546079" y="1574394"/>
                </a:cubicBezTo>
                <a:cubicBezTo>
                  <a:pt x="544606" y="1550760"/>
                  <a:pt x="542413" y="1575916"/>
                  <a:pt x="539645" y="1545855"/>
                </a:cubicBezTo>
                <a:cubicBezTo>
                  <a:pt x="551965" y="1490487"/>
                  <a:pt x="529792" y="1459589"/>
                  <a:pt x="527078" y="1403551"/>
                </a:cubicBezTo>
                <a:cubicBezTo>
                  <a:pt x="509907" y="1369534"/>
                  <a:pt x="527744" y="1345427"/>
                  <a:pt x="514603" y="1308232"/>
                </a:cubicBezTo>
                <a:cubicBezTo>
                  <a:pt x="510585" y="1283061"/>
                  <a:pt x="514424" y="1279405"/>
                  <a:pt x="512548" y="1265228"/>
                </a:cubicBezTo>
                <a:cubicBezTo>
                  <a:pt x="510672" y="1251051"/>
                  <a:pt x="506150" y="1235061"/>
                  <a:pt x="503347" y="1223169"/>
                </a:cubicBezTo>
                <a:cubicBezTo>
                  <a:pt x="507006" y="1216804"/>
                  <a:pt x="500559" y="1167333"/>
                  <a:pt x="495727" y="1168475"/>
                </a:cubicBezTo>
                <a:cubicBezTo>
                  <a:pt x="497383" y="1161125"/>
                  <a:pt x="503792" y="1140806"/>
                  <a:pt x="496141" y="1138512"/>
                </a:cubicBezTo>
                <a:cubicBezTo>
                  <a:pt x="496060" y="1100984"/>
                  <a:pt x="494987" y="1079901"/>
                  <a:pt x="505184" y="1047073"/>
                </a:cubicBezTo>
                <a:cubicBezTo>
                  <a:pt x="508983" y="1023742"/>
                  <a:pt x="506944" y="1040037"/>
                  <a:pt x="509355" y="1025516"/>
                </a:cubicBezTo>
                <a:cubicBezTo>
                  <a:pt x="511766" y="1010995"/>
                  <a:pt x="507447" y="986805"/>
                  <a:pt x="506873" y="963123"/>
                </a:cubicBezTo>
                <a:cubicBezTo>
                  <a:pt x="507006" y="939112"/>
                  <a:pt x="511112" y="911137"/>
                  <a:pt x="512548" y="893356"/>
                </a:cubicBezTo>
                <a:cubicBezTo>
                  <a:pt x="513984" y="875575"/>
                  <a:pt x="513640" y="871333"/>
                  <a:pt x="515492" y="856438"/>
                </a:cubicBezTo>
                <a:cubicBezTo>
                  <a:pt x="512022" y="831582"/>
                  <a:pt x="513851" y="810695"/>
                  <a:pt x="521269" y="792080"/>
                </a:cubicBezTo>
                <a:cubicBezTo>
                  <a:pt x="523173" y="777595"/>
                  <a:pt x="527507" y="785019"/>
                  <a:pt x="529314" y="774293"/>
                </a:cubicBezTo>
                <a:cubicBezTo>
                  <a:pt x="531122" y="763567"/>
                  <a:pt x="522950" y="756728"/>
                  <a:pt x="524928" y="727723"/>
                </a:cubicBezTo>
                <a:cubicBezTo>
                  <a:pt x="525327" y="717404"/>
                  <a:pt x="532992" y="717749"/>
                  <a:pt x="534104" y="695712"/>
                </a:cubicBezTo>
                <a:cubicBezTo>
                  <a:pt x="535215" y="673675"/>
                  <a:pt x="540000" y="585070"/>
                  <a:pt x="541179" y="552638"/>
                </a:cubicBezTo>
                <a:cubicBezTo>
                  <a:pt x="542357" y="520206"/>
                  <a:pt x="539121" y="533336"/>
                  <a:pt x="538784" y="517789"/>
                </a:cubicBezTo>
                <a:cubicBezTo>
                  <a:pt x="538447" y="502242"/>
                  <a:pt x="529995" y="483849"/>
                  <a:pt x="539155" y="459355"/>
                </a:cubicBezTo>
                <a:cubicBezTo>
                  <a:pt x="534282" y="441033"/>
                  <a:pt x="545465" y="440562"/>
                  <a:pt x="548350" y="420246"/>
                </a:cubicBezTo>
                <a:cubicBezTo>
                  <a:pt x="552432" y="409037"/>
                  <a:pt x="551248" y="395007"/>
                  <a:pt x="554063" y="385753"/>
                </a:cubicBezTo>
                <a:cubicBezTo>
                  <a:pt x="556878" y="376499"/>
                  <a:pt x="557385" y="369183"/>
                  <a:pt x="560450" y="362337"/>
                </a:cubicBezTo>
                <a:cubicBezTo>
                  <a:pt x="563515" y="355491"/>
                  <a:pt x="569657" y="353410"/>
                  <a:pt x="572451" y="344679"/>
                </a:cubicBezTo>
                <a:cubicBezTo>
                  <a:pt x="575246" y="335948"/>
                  <a:pt x="580164" y="322294"/>
                  <a:pt x="582006" y="312331"/>
                </a:cubicBezTo>
                <a:cubicBezTo>
                  <a:pt x="583847" y="302368"/>
                  <a:pt x="580997" y="303880"/>
                  <a:pt x="583503" y="284899"/>
                </a:cubicBezTo>
                <a:cubicBezTo>
                  <a:pt x="588855" y="253960"/>
                  <a:pt x="592732" y="226097"/>
                  <a:pt x="592254" y="191300"/>
                </a:cubicBezTo>
                <a:cubicBezTo>
                  <a:pt x="602017" y="184777"/>
                  <a:pt x="597586" y="174390"/>
                  <a:pt x="592419" y="160499"/>
                </a:cubicBezTo>
                <a:cubicBezTo>
                  <a:pt x="599540" y="134531"/>
                  <a:pt x="605057" y="90673"/>
                  <a:pt x="620978" y="46251"/>
                </a:cubicBezTo>
                <a:cubicBezTo>
                  <a:pt x="630736" y="27343"/>
                  <a:pt x="632412" y="23169"/>
                  <a:pt x="635098" y="9619"/>
                </a:cubicBezTo>
                <a:close/>
              </a:path>
            </a:pathLst>
          </a:custGeom>
        </p:spPr>
      </p:pic>
      <p:pic>
        <p:nvPicPr>
          <p:cNvPr id="4" name="Audio 3">
            <a:hlinkClick r:id="" action="ppaction://media"/>
            <a:extLst>
              <a:ext uri="{FF2B5EF4-FFF2-40B4-BE49-F238E27FC236}">
                <a16:creationId xmlns:a16="http://schemas.microsoft.com/office/drawing/2014/main" id="{6BCB052E-B9DC-40DA-8B19-00B257499B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91134308"/>
      </p:ext>
    </p:extLst>
  </p:cSld>
  <p:clrMapOvr>
    <a:masterClrMapping/>
  </p:clrMapOvr>
  <mc:AlternateContent xmlns:mc="http://schemas.openxmlformats.org/markup-compatibility/2006">
    <mc:Choice xmlns:p14="http://schemas.microsoft.com/office/powerpoint/2010/main" Requires="p14">
      <p:transition spd="slow" p14:dur="2000" advTm="68317"/>
    </mc:Choice>
    <mc:Fallback>
      <p:transition spd="slow" advTm="68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indoor&#10;&#10;Description automatically generated">
            <a:extLst>
              <a:ext uri="{FF2B5EF4-FFF2-40B4-BE49-F238E27FC236}">
                <a16:creationId xmlns:a16="http://schemas.microsoft.com/office/drawing/2014/main" id="{2D0B5343-9791-4B2F-BDEA-D7D7500EC214}"/>
              </a:ext>
            </a:extLst>
          </p:cNvPr>
          <p:cNvPicPr>
            <a:picLocks noChangeAspect="1"/>
          </p:cNvPicPr>
          <p:nvPr/>
        </p:nvPicPr>
        <p:blipFill rotWithShape="1">
          <a:blip r:embed="rId5">
            <a:extLst>
              <a:ext uri="{28A0092B-C50C-407E-A947-70E740481C1C}">
                <a14:useLocalDpi xmlns:a14="http://schemas.microsoft.com/office/drawing/2010/main" val="0"/>
              </a:ext>
            </a:extLst>
          </a:blip>
          <a:srcRect t="15730"/>
          <a:stretch/>
        </p:blipFill>
        <p:spPr>
          <a:xfrm>
            <a:off x="20" y="10"/>
            <a:ext cx="12191981" cy="6857990"/>
          </a:xfrm>
          <a:prstGeom prst="rect">
            <a:avLst/>
          </a:prstGeom>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FC5079-C697-4F5E-B18E-216AC86FFE75}"/>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Baptised</a:t>
            </a:r>
            <a:r>
              <a:rPr lang="en-US" sz="6600" dirty="0"/>
              <a:t> – a child of God </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67DE0C22-5C6C-4D5C-8D99-74EDDB2206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478966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6134"/>
    </mc:Choice>
    <mc:Fallback>
      <p:transition spd="slow" advTm="106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mall white church with a cross on top&#10;&#10;Description automatically generated with medium confidence">
            <a:extLst>
              <a:ext uri="{FF2B5EF4-FFF2-40B4-BE49-F238E27FC236}">
                <a16:creationId xmlns:a16="http://schemas.microsoft.com/office/drawing/2014/main" id="{5671B4DF-BA26-45B5-8D08-B5828233B44B}"/>
              </a:ext>
            </a:extLst>
          </p:cNvPr>
          <p:cNvPicPr>
            <a:picLocks noChangeAspect="1"/>
          </p:cNvPicPr>
          <p:nvPr/>
        </p:nvPicPr>
        <p:blipFill rotWithShape="1">
          <a:blip r:embed="rId5">
            <a:alphaModFix amt="40000"/>
            <a:extLst>
              <a:ext uri="{28A0092B-C50C-407E-A947-70E740481C1C}">
                <a14:useLocalDpi xmlns:a14="http://schemas.microsoft.com/office/drawing/2010/main" val="0"/>
              </a:ext>
            </a:extLst>
          </a:blip>
          <a:srcRect l="2008" r="536" b="2"/>
          <a:stretch/>
        </p:blipFill>
        <p:spPr>
          <a:xfrm>
            <a:off x="4377564" y="-1"/>
            <a:ext cx="9059839" cy="6855958"/>
          </a:xfrm>
          <a:prstGeom prst="rect">
            <a:avLst/>
          </a:prstGeom>
          <a:effectLst/>
        </p:spPr>
      </p:pic>
      <p:sp>
        <p:nvSpPr>
          <p:cNvPr id="25" name="Freeform: Shape 2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231C29CB-4014-42BD-BE51-20A2F27C6883}"/>
              </a:ext>
            </a:extLst>
          </p:cNvPr>
          <p:cNvPicPr>
            <a:picLocks noChangeAspect="1"/>
          </p:cNvPicPr>
          <p:nvPr/>
        </p:nvPicPr>
        <p:blipFill rotWithShape="1">
          <a:blip r:embed="rId6">
            <a:extLst>
              <a:ext uri="{28A0092B-C50C-407E-A947-70E740481C1C}">
                <a14:useLocalDpi xmlns:a14="http://schemas.microsoft.com/office/drawing/2010/main" val="0"/>
              </a:ext>
            </a:extLst>
          </a:blip>
          <a:srcRect t="1045" r="-2" b="5293"/>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pic>
        <p:nvPicPr>
          <p:cNvPr id="3" name="Audio 2">
            <a:hlinkClick r:id="" action="ppaction://media"/>
            <a:extLst>
              <a:ext uri="{FF2B5EF4-FFF2-40B4-BE49-F238E27FC236}">
                <a16:creationId xmlns:a16="http://schemas.microsoft.com/office/drawing/2014/main" id="{01CCC59C-0FC4-4953-AF82-073676870D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52771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44545"/>
    </mc:Choice>
    <mc:Fallback>
      <p:transition spd="slow" advTm="4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church&#10;&#10;Description automatically generated with low confidence">
            <a:extLst>
              <a:ext uri="{FF2B5EF4-FFF2-40B4-BE49-F238E27FC236}">
                <a16:creationId xmlns:a16="http://schemas.microsoft.com/office/drawing/2014/main" id="{00974FF7-7544-4AF9-B4E3-8EA8E06DAE04}"/>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11" r="1" b="3939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B74FD83B-A74E-4705-8144-0C680184F35F}"/>
              </a:ext>
            </a:extLst>
          </p:cNvPr>
          <p:cNvSpPr>
            <a:spLocks noGrp="1"/>
          </p:cNvSpPr>
          <p:nvPr>
            <p:ph type="title"/>
          </p:nvPr>
        </p:nvSpPr>
        <p:spPr>
          <a:xfrm>
            <a:off x="6421471" y="4322377"/>
            <a:ext cx="5505814" cy="1690409"/>
          </a:xfrm>
        </p:spPr>
        <p:txBody>
          <a:bodyPr vert="horz" lIns="91440" tIns="45720" rIns="91440" bIns="45720" rtlCol="0" anchor="b">
            <a:normAutofit/>
          </a:bodyPr>
          <a:lstStyle/>
          <a:p>
            <a:r>
              <a:rPr lang="en-US" kern="1200" dirty="0">
                <a:solidFill>
                  <a:schemeClr val="tx1"/>
                </a:solidFill>
                <a:latin typeface="+mj-lt"/>
                <a:ea typeface="+mj-ea"/>
                <a:cs typeface="+mj-cs"/>
              </a:rPr>
              <a:t>My Parish Community</a:t>
            </a:r>
          </a:p>
        </p:txBody>
      </p:sp>
      <p:pic>
        <p:nvPicPr>
          <p:cNvPr id="7" name="Picture 6" descr="A picture containing person, food, indoor, plate&#10;&#10;Description automatically generated">
            <a:extLst>
              <a:ext uri="{FF2B5EF4-FFF2-40B4-BE49-F238E27FC236}">
                <a16:creationId xmlns:a16="http://schemas.microsoft.com/office/drawing/2014/main" id="{17A81C59-CE4F-4B3B-A561-FEC1E9191487}"/>
              </a:ext>
            </a:extLst>
          </p:cNvPr>
          <p:cNvPicPr>
            <a:picLocks noChangeAspect="1"/>
          </p:cNvPicPr>
          <p:nvPr/>
        </p:nvPicPr>
        <p:blipFill rotWithShape="1">
          <a:blip r:embed="rId6">
            <a:extLst>
              <a:ext uri="{28A0092B-C50C-407E-A947-70E740481C1C}">
                <a14:useLocalDpi xmlns:a14="http://schemas.microsoft.com/office/drawing/2010/main" val="0"/>
              </a:ext>
            </a:extLst>
          </a:blip>
          <a:srcRect l="7348" r="25638"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4" name="Audio 3">
            <a:hlinkClick r:id="" action="ppaction://media"/>
            <a:extLst>
              <a:ext uri="{FF2B5EF4-FFF2-40B4-BE49-F238E27FC236}">
                <a16:creationId xmlns:a16="http://schemas.microsoft.com/office/drawing/2014/main" id="{82DE7EFD-B05E-43D4-A79E-C840855FAA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5323162"/>
      </p:ext>
    </p:extLst>
  </p:cSld>
  <p:clrMapOvr>
    <a:masterClrMapping/>
  </p:clrMapOvr>
  <mc:AlternateContent xmlns:mc="http://schemas.openxmlformats.org/markup-compatibility/2006">
    <mc:Choice xmlns:p14="http://schemas.microsoft.com/office/powerpoint/2010/main" Requires="p14">
      <p:transition spd="slow" p14:dur="2000" advTm="97429"/>
    </mc:Choice>
    <mc:Fallback>
      <p:transition spd="slow" advTm="9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830020-8508-49BB-8DE6-50FF930A72E1}"/>
              </a:ext>
            </a:extLst>
          </p:cNvPr>
          <p:cNvSpPr>
            <a:spLocks noGrp="1"/>
          </p:cNvSpPr>
          <p:nvPr>
            <p:ph type="title"/>
          </p:nvPr>
        </p:nvSpPr>
        <p:spPr>
          <a:xfrm>
            <a:off x="1245072" y="1289765"/>
            <a:ext cx="3651101" cy="4270963"/>
          </a:xfrm>
        </p:spPr>
        <p:txBody>
          <a:bodyPr vert="horz" lIns="91440" tIns="45720" rIns="91440" bIns="45720" rtlCol="0" anchor="ctr">
            <a:normAutofit/>
          </a:bodyPr>
          <a:lstStyle/>
          <a:p>
            <a:pPr algn="ctr"/>
            <a:r>
              <a:rPr lang="en-US" sz="5600" kern="1200">
                <a:solidFill>
                  <a:srgbClr val="FFFFFF"/>
                </a:solidFill>
                <a:latin typeface="+mj-lt"/>
                <a:ea typeface="+mj-ea"/>
                <a:cs typeface="+mj-cs"/>
              </a:rPr>
              <a:t>Activity</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9FBFE512-B50A-4FDF-91C5-05D21CBBD887}"/>
              </a:ext>
            </a:extLst>
          </p:cNvPr>
          <p:cNvSpPr txBox="1"/>
          <p:nvPr/>
        </p:nvSpPr>
        <p:spPr>
          <a:xfrm>
            <a:off x="6096000" y="518400"/>
            <a:ext cx="5896471" cy="5837949"/>
          </a:xfrm>
          <a:prstGeom prst="rect">
            <a:avLst/>
          </a:prstGeom>
        </p:spPr>
        <p:txBody>
          <a:bodyPr vert="horz" lIns="91440" tIns="45720" rIns="91440" bIns="45720" rtlCol="0" anchor="ctr">
            <a:normAutofit/>
          </a:bodyPr>
          <a:lstStyle/>
          <a:p>
            <a:pPr>
              <a:lnSpc>
                <a:spcPct val="90000"/>
              </a:lnSpc>
              <a:spcAft>
                <a:spcPts val="600"/>
              </a:spcAft>
            </a:pPr>
            <a:r>
              <a:rPr lang="en-US" sz="3200" dirty="0">
                <a:solidFill>
                  <a:schemeClr val="tx1">
                    <a:alpha val="80000"/>
                  </a:schemeClr>
                </a:solidFill>
                <a:latin typeface="Abadi Extra Light" panose="020B0204020104020204" pitchFamily="34" charset="0"/>
              </a:rPr>
              <a:t>Using the ‘My Parish Community’ sheet and your parish website, find out more about your parish.</a:t>
            </a:r>
          </a:p>
          <a:p>
            <a:pPr>
              <a:lnSpc>
                <a:spcPct val="90000"/>
              </a:lnSpc>
              <a:spcAft>
                <a:spcPts val="600"/>
              </a:spcAft>
            </a:pPr>
            <a:endParaRPr lang="en-US" sz="3200" dirty="0">
              <a:solidFill>
                <a:schemeClr val="tx1">
                  <a:alpha val="80000"/>
                </a:schemeClr>
              </a:solidFill>
              <a:latin typeface="Abadi Extra Light" panose="020B0204020104020204" pitchFamily="34" charset="0"/>
            </a:endParaRPr>
          </a:p>
          <a:p>
            <a:pPr marL="457200" indent="-457200">
              <a:lnSpc>
                <a:spcPct val="90000"/>
              </a:lnSpc>
              <a:spcAft>
                <a:spcPts val="600"/>
              </a:spcAft>
              <a:buFont typeface="Arial" panose="020B0604020202020204" pitchFamily="34" charset="0"/>
              <a:buChar char="•"/>
            </a:pPr>
            <a:r>
              <a:rPr lang="en-US" sz="3200" dirty="0">
                <a:solidFill>
                  <a:schemeClr val="tx1">
                    <a:alpha val="80000"/>
                  </a:schemeClr>
                </a:solidFill>
                <a:latin typeface="Abadi Extra Light" panose="020B0204020104020204" pitchFamily="34" charset="0"/>
              </a:rPr>
              <a:t>What groups do they have?</a:t>
            </a:r>
          </a:p>
          <a:p>
            <a:pPr marL="457200" indent="-457200">
              <a:lnSpc>
                <a:spcPct val="90000"/>
              </a:lnSpc>
              <a:spcAft>
                <a:spcPts val="600"/>
              </a:spcAft>
              <a:buFont typeface="Arial" panose="020B0604020202020204" pitchFamily="34" charset="0"/>
              <a:buChar char="•"/>
            </a:pPr>
            <a:endParaRPr lang="en-US" sz="3200" dirty="0">
              <a:solidFill>
                <a:schemeClr val="tx1">
                  <a:alpha val="80000"/>
                </a:schemeClr>
              </a:solidFill>
              <a:latin typeface="Abadi Extra Light" panose="020B0204020104020204" pitchFamily="34" charset="0"/>
            </a:endParaRPr>
          </a:p>
          <a:p>
            <a:pPr marL="457200" indent="-457200">
              <a:lnSpc>
                <a:spcPct val="90000"/>
              </a:lnSpc>
              <a:spcAft>
                <a:spcPts val="600"/>
              </a:spcAft>
              <a:buFont typeface="Arial" panose="020B0604020202020204" pitchFamily="34" charset="0"/>
              <a:buChar char="•"/>
            </a:pPr>
            <a:r>
              <a:rPr lang="en-US" sz="3200" dirty="0">
                <a:solidFill>
                  <a:schemeClr val="tx1">
                    <a:alpha val="80000"/>
                  </a:schemeClr>
                </a:solidFill>
                <a:latin typeface="Abadi Extra Light" panose="020B0204020104020204" pitchFamily="34" charset="0"/>
              </a:rPr>
              <a:t>How do they help people in your community?</a:t>
            </a:r>
          </a:p>
          <a:p>
            <a:pPr marL="457200" indent="-457200">
              <a:lnSpc>
                <a:spcPct val="90000"/>
              </a:lnSpc>
              <a:spcAft>
                <a:spcPts val="600"/>
              </a:spcAft>
              <a:buFont typeface="Arial" panose="020B0604020202020204" pitchFamily="34" charset="0"/>
              <a:buChar char="•"/>
            </a:pPr>
            <a:endParaRPr lang="en-US" sz="3200" dirty="0">
              <a:solidFill>
                <a:schemeClr val="tx1">
                  <a:alpha val="80000"/>
                </a:schemeClr>
              </a:solidFill>
              <a:latin typeface="Abadi Extra Light" panose="020B0204020104020204" pitchFamily="34" charset="0"/>
            </a:endParaRPr>
          </a:p>
          <a:p>
            <a:pPr marL="457200" indent="-457200">
              <a:lnSpc>
                <a:spcPct val="90000"/>
              </a:lnSpc>
              <a:spcAft>
                <a:spcPts val="600"/>
              </a:spcAft>
              <a:buFont typeface="Arial" panose="020B0604020202020204" pitchFamily="34" charset="0"/>
              <a:buChar char="•"/>
            </a:pPr>
            <a:r>
              <a:rPr lang="en-US" sz="3200" dirty="0">
                <a:solidFill>
                  <a:schemeClr val="tx1">
                    <a:alpha val="80000"/>
                  </a:schemeClr>
                </a:solidFill>
                <a:latin typeface="Abadi Extra Light" panose="020B0204020104020204" pitchFamily="34" charset="0"/>
              </a:rPr>
              <a:t>When does Mass take place?</a:t>
            </a:r>
            <a:endParaRPr lang="en-US" sz="2000" dirty="0">
              <a:solidFill>
                <a:schemeClr val="tx1">
                  <a:alpha val="80000"/>
                </a:schemeClr>
              </a:solidFill>
              <a:latin typeface="Abadi Extra Light" panose="020B0204020104020204" pitchFamily="34" charset="0"/>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CE8301FD-E18A-4F5E-9C1A-8DAC41E34F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31790675"/>
      </p:ext>
    </p:extLst>
  </p:cSld>
  <p:clrMapOvr>
    <a:masterClrMapping/>
  </p:clrMapOvr>
  <mc:AlternateContent xmlns:mc="http://schemas.openxmlformats.org/markup-compatibility/2006">
    <mc:Choice xmlns:p14="http://schemas.microsoft.com/office/powerpoint/2010/main" Requires="p14">
      <p:transition spd="slow" p14:dur="2000" advTm="45498"/>
    </mc:Choice>
    <mc:Fallback>
      <p:transition spd="slow" advTm="45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4A32D0A-F1D3-4F80-89C2-ED04FCCCB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505"/>
            <a:ext cx="5933440" cy="6882505"/>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69D56E-9F6B-4530-8663-FDF7D1F41AC0}"/>
              </a:ext>
            </a:extLst>
          </p:cNvPr>
          <p:cNvSpPr>
            <a:spLocks noGrp="1"/>
          </p:cNvSpPr>
          <p:nvPr>
            <p:ph type="title"/>
          </p:nvPr>
        </p:nvSpPr>
        <p:spPr>
          <a:xfrm>
            <a:off x="5622061" y="762538"/>
            <a:ext cx="5649349" cy="3199862"/>
          </a:xfrm>
        </p:spPr>
        <p:txBody>
          <a:bodyPr vert="horz" lIns="91440" tIns="45720" rIns="91440" bIns="45720" rtlCol="0" anchor="b">
            <a:normAutofit/>
          </a:bodyPr>
          <a:lstStyle/>
          <a:p>
            <a:r>
              <a:rPr lang="en-US" sz="6600" kern="1200">
                <a:solidFill>
                  <a:srgbClr val="FFFFFF"/>
                </a:solidFill>
                <a:latin typeface="+mj-lt"/>
                <a:ea typeface="+mj-ea"/>
                <a:cs typeface="+mj-cs"/>
              </a:rPr>
              <a:t>Time of Prayer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1E69426E-AB59-4D96-B497-10EB9E878B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38030976"/>
      </p:ext>
    </p:extLst>
  </p:cSld>
  <p:clrMapOvr>
    <a:masterClrMapping/>
  </p:clrMapOvr>
  <mc:AlternateContent xmlns:mc="http://schemas.openxmlformats.org/markup-compatibility/2006">
    <mc:Choice xmlns:p14="http://schemas.microsoft.com/office/powerpoint/2010/main" Requires="p14">
      <p:transition spd="slow" p14:dur="2000" advTm="113891"/>
    </mc:Choice>
    <mc:Fallback>
      <p:transition spd="slow" advTm="11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1457</Words>
  <Application>Microsoft Office PowerPoint</Application>
  <PresentationFormat>Widescreen</PresentationFormat>
  <Paragraphs>77</Paragraphs>
  <Slides>9</Slides>
  <Notes>8</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Abadi Extra Light</vt:lpstr>
      <vt:lpstr>Arial</vt:lpstr>
      <vt:lpstr>Calibri</vt:lpstr>
      <vt:lpstr>Calibri Light</vt:lpstr>
      <vt:lpstr>Footlight MT Light</vt:lpstr>
      <vt:lpstr>system-ui</vt:lpstr>
      <vt:lpstr>Office Theme</vt:lpstr>
      <vt:lpstr>Reconciliation</vt:lpstr>
      <vt:lpstr>PowerPoint Presentation</vt:lpstr>
      <vt:lpstr>Time of Prayer</vt:lpstr>
      <vt:lpstr>PowerPoint Presentation</vt:lpstr>
      <vt:lpstr>Baptised – a child of God </vt:lpstr>
      <vt:lpstr>PowerPoint Presentation</vt:lpstr>
      <vt:lpstr>My Parish Community</vt:lpstr>
      <vt:lpstr>Activity</vt:lpstr>
      <vt:lpstr>Time of Prayer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Sweeney</dc:creator>
  <cp:lastModifiedBy>Joanna Sweeney</cp:lastModifiedBy>
  <cp:revision>25</cp:revision>
  <dcterms:created xsi:type="dcterms:W3CDTF">2021-03-11T12:25:32Z</dcterms:created>
  <dcterms:modified xsi:type="dcterms:W3CDTF">2021-03-12T11:36:32Z</dcterms:modified>
</cp:coreProperties>
</file>